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функция, её график и свойства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зависимость: формула, график, смысл.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линейная функция важна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помогает описывать оплату, движение и другие равномерные изменения. По одной формуле легко понять связь между величинами и быстро увидеть её на графике.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функция и что означает запись y = kx + b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правило соответствия: каждому значению x ставится в соответствие только одно значение y. Это позволяет однозначно описывать зависимость между величинами и строить её график.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записывается как y = kx + b. Здесь x и y — переменные, а k и b — числа, которые полностью определяют зависимость между ними.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линейной функции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k и b, можно вычислять значения y для любых подходящих x, не строя график заново. Так формула сразу показывает поведение функции и облегчает решения задач.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формула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k и b в формуле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k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показывает, на сколько изменится y, если x увеличить на 1. Поэтому именно он определяет наклон прямой и направление изменения функции.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подстановки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y = 2x + 3 число 2 отвечает за изменение, а 3 — за начальное значение. Подставляя разные x, можно быстро получать соответствующие значения y.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b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b равен значению y при x = 0. Он показывает, где прямая пересекает ось Oy и как высоко или низко расположен график.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значение k влияет на вид прямой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k определяет направление наклона графика, а случай k = 0 выделяет горизонтальную прямую.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k даёт рост слева направо, отрицательное — убывание; при k = 0 прямая горизонтальна, а b = 0 означает проход через начало координат.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линейной функции y = kx + b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274" y="3245763"/>
            <a:ext cx="346050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34899" y="1429640"/>
            <a:ext cx="346050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 всегда является прямой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значения x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берут x = 0 и x = 1. При таких значениях легко вычислить y, поэтому точки для построения находятся быстро и без ошибок.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таблицей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чертежом полезно составить небольшую таблицу значений. Она помогает увидеть закономерность и проверить, правильно ли найдены координаты точек для графика.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любой линейной функции на координатной плоскости имеет вид прямой линии. Это делает её удобной для изучения: по нескольким точкам легко восстановить весь график.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двух точек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прямую, обычно хватает двух точек. Если они известны, через них проводят единственную линию, и весь график получается без дополнительных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линейной функции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по формуле y = kx + b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Угловой коэффициент показывает, насколько быстро меняется прямая: чем больше по модулю его значение, тем сильнее наклон графика.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 значение y на каждое прибавление x на 1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линейной функции y = kx + b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линейных функций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помогает увидеть, как меняются k, b и вид графика.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определяет направление прямой, а b показывает её положение относительно оси Oy. При k = 0 получается постоянная функция.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линейных функций по формуле y = kx + b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осями координат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пересечение с осью Oy, берут x = 0. Тогда значение функции равно b, и точка записывается как (0; b).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Oy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пересечения с осью Ox приравнивают y к нулю и решают уравнение kx + b = 0. Если k не равно нулю, получают x = −b/k.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Ox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Oy показывает свободный член, а ось Ox находится из уравнения. Эти две точки часто помогают быстро построить график и проверить правильность формулы.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число b сдвигает прямую вверх или вниз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наклоне прямой меняется только её положение на плоскости. Значение b показывает, где график пересекает ось Oy.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b, тем выше расположена прямая; при b = 0 график проходит через начало координат.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 свойствам линейной функции, без внешних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линейной функции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7213" y="1484900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определена при любых значениях x. Для построения и вычислений можно подставлять любое число, которое подходит по условию задачи.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07228" y="127105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59388" y="4438050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= 0 формула принимает вид y = b. График становится горизонтальной прямой, параллельной оси Ox, и все точки имеют одну высоту.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3559403" y="422420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133301" y="2961475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положителен, график поднимается слева направо. Тогда с увеличением x значения y тоже увеличиваются, причём равномерно на каждом шаге.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2133316" y="2747625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1420257" y="2223177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k не равен нулю, функция принимает все действительные значения. При k = 0 получается постоянная функция, и y не меняется.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1420272" y="2009325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2846345" y="3699756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отрицателен, прямая идёт вниз слева направо. В этом случае при увеличении x значения y уменьшаются на одинаковую величину.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846360" y="348590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линейная функция помогает посчитать поездку на такси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начинается с фиксированной платы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садится в машину и сразу видит первую часть стоимости: посадку. Она не зависит от расстояния и остаётся одинаковой для любой поездки. Поэтому в формуле появляется число 120, а затем добавляется плата за каждый километр.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километр добавляет цену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1 километр стоит 15 рублей, то при увеличении пути сумма растёт равномерно. Для расстояния x километров общая стоимость выражается формулой y = 15x + 120. По ней легко заранее посчитать цену и проверить ответ в таблице значений.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формулу по условию задачи
</a:t>
            </a:r>
            <a:endParaRPr lang="en-US" sz="280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переводе текстового условия в запись y = kx + b
</a:t>
            </a:r>
            <a:endParaRPr lang="en-US" sz="16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 у линейной функции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точки удобно отмечать на одной прямой. Каждое новое значение получается без скачков, поэтому зависимость легко предсказать по формуле.
</a:t>
            </a:r>
            <a:endParaRPr lang="en-US" sz="1511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каждый раз растёт на 2, а график сохраняет прямолинейный вид.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 формуле y = 2x + 1, без внешних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линейной функцией
</a:t>
            </a:r>
            <a:endParaRPr lang="en-US" sz="2346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или вычисления стоит подставить точку в формулу ещё раз. Такая проверка помогает заметить ошибку раньше, чем ответ будет записан окончательно.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результат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принимает свободный член за коэффициент при x. Чтобы не ошибиться, нужно помнить: k стоит рядом с x, а b не умножается на переменную.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k и b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прямая проходит через точку (0; 0). Это верно только тогда, когда b = 0. Во всех остальных случаях график смещён вверх или вниз.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Ждут только начало координат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плоскости записывается как (x; y), а не наоборот. Если перепутать порядок, можно получить неверный ответ даже при правильных вычислениях.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координаты не в том порядке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«плюс» или «минус» в формуле меняет направление графика и его положение. Поэтому перед построением полезно внимательно проверить каждый коэффициент.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знак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линейных функций по их свойствам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легко увидеть, как знак коэффициента влияет на направление графика, а значение b — на пересечение с осью Oy.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формулы можно сразу определить, растёт функция или убывает, и понять, где график пересекает ось Oy.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общим свойствам линейной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свойства графика по рисунку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поднимается слева направо, коэффициент k положителен. Если она опускается, коэффициент k отрицателен. По направлению линии можно быстро сделать первый вывод.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наклон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отметить на рисунке пару точек с понятными координатами. Тогда легче проверить, соответствует ли график формуле, и избежать путаницы при чтении.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по ключевым точкам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графика с осью Oy показывает значение b. Если пересечение выше оси Ox, число положительное; если ниже — отрицательное.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число b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график линейной функции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задаёт не только наклон, но и точное положение прямой на координатной плоскости. Изменение одного числа сразу отражается на рисунке.
</a:t>
            </a:r>
            <a:endParaRPr lang="en-US" sz="1559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k и b вместе полностью определяют вид графика: один отвечает за направление, другой — за смещение.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 свойствам линейной функции, без внешних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помогает видеть зависимость сразу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удобна тем, что по одной формуле можно быстро узнать и значения, и вид графика. Понимание коэффициентов k и b помогает уверенно решать задачи и читать реальные зависимости.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2026-05-29T23:11:58Z</dcterms:created>
  <dcterms:modified xsi:type="dcterms:W3CDTF">2026-05-29T23:11:58Z</dcterms:modified>
</cp:coreProperties>
</file>