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земная атмосфера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воздух, погода,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тонкая оболочка из газов, которая делает Землю живой планетой. Она связывает воздух, облака, ветер, тепло и защиту от опасного излучения.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так важна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атмосферы Земля потеряла бы мягкий температурный режим и стала бы намного менее пригодной для 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°C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столько в среднем выше температура поверхности Земли благодаря естественному парниковому эффекту.
</a:t>
            </a:r>
            <a:endParaRPr lang="en-US" sz="4538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 изменению климата (IPCC), учебные материалы по климатологии.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воздух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воздуха составляют два газа, а другие компоненты присутствуют в малых количествах. Именно их сочетание поддерживает дыхание и погодные процессы.
</a:t>
            </a:r>
            <a:endParaRPr lang="en-US" sz="1031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 кислород определяют состав воздуха, а даже очень малые доли других газов заметно влияют на климат и погоду.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составу сухого воздуха, справочные материалы по атмосфере.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слоя атмосферы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09412"/>
            <a:ext cx="4513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начинается у поверхности Земли и содержит почти весь водяной пар. Именно здесь образуются облака, дуют ветры и происходят осадки, поэтому эта зона напрямую влияет на повседневную жизнь.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324713"/>
            <a:ext cx="4513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230237"/>
            <a:ext cx="4513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расположена выше и отличается большей устойчивостью. В ней находится озоновый слой, который задерживает часть ультрафиолетового излучения Солнца и помогает защищать живые организмы.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2945538"/>
            <a:ext cx="4513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75937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воздуха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показывает, с какой силой воздух действует на поверхность. С высотой оно уменьшается, потому что над нами становится меньше воздуха, а погода и движение воздуха меняются.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воздуха связана с его массой в определённом объёме. В холодном и более плотном воздухе легче удерживаются облака и переносится тепло, чем в разреженном.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воздуха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водяного пара содержится в воздухе. Она влияет на образование тумана, облачность и ощущение жары: при высокой влажности человеку труднее охлаждаться.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сейчас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утром может светить солнце, а к вечеру начаться дождь. Для неё важны температура, ветер, облачность, осадки и давление именно в данный момент.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 — разные условия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погода может случиться в разных климатах, но причины и последствия будут отличаться. Например, дождь в тропиках и дождь в северных широтах ощущаются по-разному.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картина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не один день и не одна неделя, а долгий средний режим погоды в местности. Он помогает понять, какие сезоны обычно бывают и чего ожидать.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 времени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понятия, можно запомнить: погода меняется быстро, а климат складывается годами. Поэтому прогноз на завтра и климатическая характеристика региона — это разные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погоду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метеорологии и спутниковым наблюдениям.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ведут не только на земле: данные с высоты помогают замечать большие системы облаков и опасные изменения погоды.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дают детальные измерения у поверхности, а спутники дополняют их обзором больших территорий и быстро меняющихся явлений.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циклоны и антициклоны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воздуха связано с давлением, облачностью и осадками.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облака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 у поверхности, он становится легче и поднимается выше. Там температура ниже, поэтому водяной пар начинает конденсироваться вокруг мелких частиц пыли.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воздуха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воздух достигает точки росы — температуры, при которой пар уже не может оставаться невидимым. Тогда появляются крошечные капли воды или ледяные кристаллы.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до точки росы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множества капель и кристаллов складываются облака разной формы и высоты. Низкие, высокие и мощные облака образуются при разных условиях влажности и температуры.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облака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не всегда дают осадки: нужно, чтобы капли или кристаллы достаточно выросли. Поэтому одни облака быстро исчезают, а другие приносят дождь или снег.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осадки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воздуха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поднимается вверх, он расширяется и охлаждается. Если в нём достаточно водяного пара, начинается конденсация — так в облаке появляются микрокапли или кристаллы льда.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частиц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и кристаллы увеличиваются, сталкиваются и сливаются. Когда они становятся слишком тяжёлыми для облака, сила тяжести побеждает, и начинается выпадение осадков.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у земли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всё зависит от температуры у поверхности. Тёплый воздух даёт дождь, холодный — снег или град, а слабое выпадение из низких облаков превращается в морось.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описывают не по одному дню, а по долгим наблюдениям за погодой. Обычно сравнивают средние значения температуры, осадков, ветра и повторяемость сезонов за десятилетия.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наблюдения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природные факторы: высота местности, близость океана, океанические течения и рельеф. Они задают основные условия, в которых формируется погода конкретной территории.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климат менялся и без участия человека: после извержений вулканов, при колебаниях солнечной энергии и изменениях орбиты Земли. Эти процессы действуют медленно и неравномерно.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причины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главный вклад в изменения климата связан с ростом концентрации парниковых газов. Их выбросы усиливают удержание тепла, поэтому средние температуры и режим осадков заметно смещаются.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одеяло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тонкое тёплое одеяло, которое не даёт Земле быстро остывать ночью. Именно так работают водяной пар, углекислый газ и метан, удерживая часть тепла у поверхности.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необходим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этого естественного эффекта Земля была бы намного холоднее и менее пригодной для жизни. Температура на планете в среднем была бы примерно на 33 °C ниже.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эффект 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атмосфере становится слишком много парниковых газов, «одеяло» утолщается. Тепло уходит медленнее, и система начинает нагреваться сильнее, чем это полезно для природы и людей.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атмосфера удерживает тепло
</a:t>
            </a:r>
            <a:endParaRPr lang="en-US" sz="236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даёт больше всего выбросов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секторам выбросов парниковых газов на основе IPCC и Our World in Data, актуальные данные до 2023 года.
</a:t>
            </a:r>
            <a:endParaRPr lang="en-US" sz="60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энергетика, транспорт и промышленность. Метан особенно заметен в сельском хозяйстве и на свалках, где органические отходы разлагаются без доступа кислорода.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промышленность — крупнейшие источники, но все сектора важны: сокращение выбросов нужно и на электростанциях, и в транспорте, и в обращении с отходами.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портит воздух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возникает, когда в воздухе накапливаются выхлопы, дым и мелкие частицы. Он ухудшает видимость и может вызывать кашель, а у людей с астмой — приступы.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в городе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 — это очень мелкие частицы, которые проникают глубоко в лёгкие. Они особенно опасны для детей и пожилых людей, потому что влияют на дыхание и сердце.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Приземный озон образуется не в верхней атмосфере, а у поверхности земли. В жаркие дни он раздражает глаза и горло, а также усиливает вред от загрязнённого воздуха.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у земли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тоже влияет на атмосферу, но иначе: сам по себе он не выглядит как дым и не вызывает запаха. Его главная роль — усиливать парниковый эффект, а не образовывать смог.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газ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последствия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жары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делает жаркие периоды длиннее и сильнее. В результате чаще страдают люди, животные и растения, а в городах особенно заметен перегрев асфальта и домов.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осадков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распределение влаги: где-то дожди становятся редкими, а где-то — слишком сильными. Это увеличивает риск засух, паводков и неустойчивого урожая.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берегам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морского льда повышает уровень моря. Для прибрежных городов это означает риск затоплений, разрушения берегов и более дорогую защиту от штормов.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защищается от жары и ливней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 климатической адаптации городов по материалам UN-Habitat и IPCC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работают по-разному, но вместе делают город прохладнее и безопаснее во время ливней.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Городу нужны и зелёные, и инженерные решения: одни снижают температуру, другие помогают быстро и безопасно отводить воду.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более чистой атмосфере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повседневных привычек к снижению выбросов начинается с экономии ресурсов и выбора более чистых 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для школы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 классе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свет, проектор и компьютеры после уроков — простой способ не тратить лишнюю энергию. Даже небольшая экономия в каждом кабинете заметно снижает общий расход школы.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воздухом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чистотой воздуха можно и в школе: замечать дым, пыль, запах гари и сообщать взрослым. Так класс учится не только экономить, но и защищать здоровье.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бумаги, пластика и батареек помогает отходам не попадать на свалки. Чем лучше сортировка, тем меньше вредных газов и мусора в окружающей среде.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зарядки в розетке и выбирать многоразовую бутылку вместо одноразовой — небольшие привычки, которые каждый день уменьшают лишнее потребление ресурсов.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 лишних выхлопов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 школы можно дойти пешком или доехать вместе, уменьшается количество машин у входа. Это помогает и атмосфере, и безопасности возле школы.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пригодной для жизни, но её нужно беречь: каждый лишний выброс влияет на воздух, тепло и погоду. Наш выбор сегодня — это климат и здоровье завтра.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начинается с наших решений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2026-07-26T16:19:09Z</dcterms:created>
  <dcterms:modified xsi:type="dcterms:W3CDTF">2026-07-26T16:19:09Z</dcterms:modified>
</cp:coreProperties>
</file>