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 русском языке: что это и зачем оно нужно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единица речи, которая помогает точно мыслить, говорить и писать.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встречаются в разговоре, книгах, учебниках и сообщениях. Они помогают сообщать факты, задавать вопросы, просить, советовать и передавать настроение — кратко, понятно и точно.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предложение помогает людям общаться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мысль: слушатель или читатель понимает, о чём сообщается, спрашивается или к чему побуждают.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может быть очень коротким, даже из одного слова, если оно передаёт ясный смысл и не является просто набором слов.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его смысл и границы подсказывает интонация завершённости, а в письменной — знак в конце: точка, вопросительный или восклицательный знак.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предложения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04290"/>
            <a:ext cx="4356600" cy="1774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вида предложений различаются по цели, интонации и знаку в конце.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определяет и интонацию, и знак препинания в конце предложения.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«Предложение»
</a:t>
            </a:r>
            <a:endParaRPr lang="en-US" sz="135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цели высказывания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чаще всего нужны предложения, которые просто сообщают информацию.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преобладают, а вопросительные и побудительные особенно важны в диалогах и просьбах.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 5 класса, без статистических данных
</a:t>
            </a:r>
            <a:endParaRPr lang="en-US" sz="112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встречаются разные виды предложений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5504" y="1710453"/>
            <a:ext cx="324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000" y="1710453"/>
            <a:ext cx="270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Повествовательные, вопросительные и побудительные предложения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Сообщают о событии, признаке или действии. Например: «Наступила осень». Такие предложения помогают передавать информацию спокойно и последовательно.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Выражают просьбу, совет, приказ или приглашение. Например: «Открой тетрадь», «Будь внимателен». Они побуждают собеседника к действию.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вопрос и ждут ответа. Например: «Когда начнутся каникулы?» В речи они часто помогают уточнить неизвестное или попросить объяснение.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— это главные члены предложения: подлежащее и сказуемое. Подлежащее называет того, о ком или о чём говорится.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главные члены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подлежащее или каково оно. В предложении «Птицы прилетели» подлежащее — «птицы», сказуемое — «прилетели».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работают в предложении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основа: подлежащее и сказуемое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выделить главные члены и не спутать их с остальными словами.
</a:t>
            </a:r>
            <a:endParaRPr lang="en-US" sz="1329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грамматическую основу в предложении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 нераспространённые предложения
</a:t>
            </a:r>
            <a:endParaRPr lang="en-US" sz="241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 состоит только из грамматической основы. В нём нет второстепенных членов, поэтому оно обычно короткое и очень сжатое.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включает главные и второстепенные члены. Оно даёт больше сведений и помогает точнее представить предмет, действие или событие.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добавляют признаки, уточняют место, время и способ действия. Благодаря им речь становится подробнее и выразительнее.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«Птицы прилетели» и «Весной птицы прилетели в сад». Второе предложение сообщает гораздо больше информации.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«Второстепенные члены предложения»
</a:t>
            </a:r>
            <a:endParaRPr lang="en-US" sz="937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вида второстепенных членов помогают уточнить смысл предложения.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Определение, дополнение и обстоятельство делают высказывание точнее, не меняя его главного смысла.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содержит одну грамматическую основу, поэтому передаёт одну основную мысль. Оно удобно для сообщения одного факта, действия или признака без лишней перегрузки.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части сложного предложения часто разделяются запятыми. Чтобы не ошибиться, нужно сначала посчитать грамматические основы, а затем определить тип предложения.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включает две и более грамматические основы. Его части связаны по смыслу и вместе создают более развёрнутое высказывание, в котором можно соединить несколько мыслей.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 сложное предложение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приведён для небольшого учебного фрагмента и показывает только соотношение двух типов предложений, а не нормы языка.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преобладают простые предложения, но сложные нужны для объединения мыслей и более подробного объяснения.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составленный для иллюстрации соотношения типов предложений
</a:t>
            </a:r>
            <a:endParaRPr lang="en-US" sz="85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и сложных предложений в тексте
</a:t>
            </a:r>
            <a:endParaRPr lang="en-US" sz="25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показывает, как нужно понять высказывание: спокойно, с вопросом или с сильным чувством. В устной речи она помогает услышать завершённость мысли и определить, где заканчивается предложение.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интонация передаётся знаками в конце предложения. Точка обозначает спокойное сообщение, вопросительный знак — вопрос, а восклицательный знак — эмоцию, просьбу, призыв или приказ.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знаки препинания в конце предложения
</a:t>
            </a:r>
            <a:endParaRPr lang="en-US" sz="25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знак по цели высказывания и силе интонации.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 в конце предложения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71883"/>
            <a:ext cx="324000" cy="25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9941" y="1539483"/>
            <a:ext cx="2835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диалоге и в тексте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предложения часто бывают короткими и неполными, потому что собеседники понимают ситуацию без длинных объяснений и быстро отвечают друг другу.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предложения сообщают новые сведения, другие уточняют, объясняют или продолжают уже начатую мысль, делая высказывание точным и понятным.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предложений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предложения связаны между собой, текст читается легче и звучит цельно. Связность помогает избежать скачков мысли и лишних повторов.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 понятность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предложения соединяются по смыслу и выстраивают последовательность событий, описание предмета или рассуждение. Каждое следующее предложение опирается на предыдущее.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остаются одинаковыми, но меняются интонация, цель речи и ожидаемый ответ собеседника.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высказывания определяется не только словами, но и знаком в конце, поэтому одно предложение может работать по-разному.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 основе фразы «Ты идёшь домой»
</a:t>
            </a:r>
            <a:endParaRPr lang="en-US" sz="133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одного высказывания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путайте словосочетание и предложение: только предложение выражает законченную мысль и может быть оформлено как отдельное высказывание с интонацией завершённости.
</a:t>
            </a:r>
            <a:endParaRPr lang="en-US" sz="1328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нельзя пропускать грамматическую основу. Если не найти подлежащее и сказуемое, легко ошибиться в определении строения предложения и его типа.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правильно определять цель высказывания. Один и тот же порядок слов может звучать как сообщение, вопрос или просьба в зависимости от интонации и знака.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забывайте ставить знак в конце. Отсутствие точки, вопросительного или восклицательного знака делает запись неточной и затрудняет понимание смысла.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предложением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предложение по шагам: от смысла и интонации к строению и знаку в конце.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помогает не пропустить главные признаки и быстро определить вид предложения.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Памятка, составленная по школьным признакам предложения
</a:t>
            </a:r>
            <a:endParaRPr lang="en-US" sz="115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разбору предложения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 учебной и повседневной речи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предложение помогает точно сформулировать правило, задать вопрос и дать ответ без лишних слов. Благодаря этому материал легче запомнить и пересказать своими словами.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беседе предложения нужны для сообщения, просьбы, согласия, отказа и уточнения. Короткая и ясная фраза помогает быстрее понять собеседника и правильно ответить.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и письмах предложения делают мысль понятной с первого прочтения. Чем точнее построена фраза, тем меньше риск, что её поймут неправильно.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важно выбирать предложение по ситуации: где-то нужен нейтральный тон, а где-то — вежливая просьба или чёткий совет.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Предложение: основа точной и выразительной речи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выражать законченную мысль, строить связный текст и точно передавать смысл. Умение находить его признаки делает чтение, письмо и устную речь грамотнее и выразительнее.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2026-05-22T16:42:50Z</dcterms:created>
  <dcterms:modified xsi:type="dcterms:W3CDTF">2026-05-22T16:42:50Z</dcterms:modified>
</cp:coreProperties>
</file>