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Серафимович: писатель революционной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народной драмы, революций и исторического перелома.
</a:t>
            </a:r>
            <a:endParaRPr lang="en-US" sz="3744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Серафимович писал в период войн, революций и социальных потрясений, когда литература особенно остро искала язык для изображения народа и исторических перемен.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мир на рубеже эпох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эти впечатления стали основой его интереса к народной речи, бытовой точности и характерам людей, чья жизнь связана с тяжёлым трудом и постоянными испытаниями.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Попов родился в 1863 году в станице Нижне-Курмоярской на Дону. С ранних лет он видел уклад казачьей жизни, основанный на труде, дисциплине и строгих традициях.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донского казачества дала будущему писателю живые наблюдения за социальным неравенством, военной службой и повседневной борьбой простых людей за достоинство и выживание.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ранние годы писателя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071" y="1842470"/>
            <a:ext cx="264900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9633" y="1842470"/>
            <a:ext cx="264900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3533" y="1853053"/>
            <a:ext cx="274200" cy="2437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формирование мировоззрения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Петербургский университет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на физико-математическом факультете привела Серафимовича в среду студенчества, где активно обсуждались общественные проблемы, бедность, неравенство и судьба низших слоёв общества.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Журналистская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журналистикой помогло ему увидеть современность как предмет точного наблюдения. Литература стала для него способом анализа реальных социальных противоречий, а не только художественного вымысла.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мысль и нелегальная литература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запрещённых и острых по содержанию текстов укрепило его внимание к социальной несправедливости. Так складывалось мировоззрение писателя, ориентированного на правду исторического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опыты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1880-е годы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рассказы и очерки. В них Серафимович обращается к деревенской, солдатской и тюремной теме, внимательно показывая бедность и человеческое унижение.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1890-е годы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совершенствует реалистическую манеру: усиливаются точность детали, сдержанность тона и интерес к внутреннему состоянию человека в тяжёлых обстоятельствах.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творческой зрелости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произведения закрепляют основные черты его прозы: внимание к труду, социальному конфликту и психологической правде, а не к внешней эффектности сюжета.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родного края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Донская среда дала писателю не только темы, но и интонацию прозы. Он сохранял точность в передаче местной речи, привычек и нравов, которые хорошо знал с детства.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Донская тема в творчестве Серафимовича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Казачий быт и социальная напряжённость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донских произведениях особенно заметны труд, служба, станица и внутренние конфликты между личной волей и давлением среды. Через это раскрывается неоднородность казачьего мира и его нравственные противоречия.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последовательно показывает тяжёлый труд и эксплуатацию, делая их не фоном, а главной причиной человеческих драм и слома привычных отношений между людьми.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конфликты в прозе писателя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место занимает тема бесправия: бедные герои часто лишены выбора и вынуждены существовать в условиях, где социальная несправедливость становится частью повседневности.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 его прозе изображена как сила, разрушающая быт, нравственные нормы и человеческие связи. Она обостряет страх, ожесточение и чувство исторической нестабильности.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Серафимович редко строит сюжет вокруг одного исключительного героя. Чаще он показывает группу, общину или массу людей, чтобы раскрыть движение самой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линии у писателя тесно связаны: социальная драма почти всегда переходит в историческую.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 преобладание народной и революционной тематики, а также устойчивый интерес к коллективному герою.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ключевых произведений А. С. Серафимовича; условная тематическая схема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прозы Серафимовича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вышла в 1924 году и стала вершиной известности Серафимовича. Именно здесь особенно ярко проявились его масштабное мышление и интерес к историческому перелому.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«Железный поток» как главное произведение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сюжета — переход Таманской армии в годы Гражданской войны. Этот путь показан как тяжёлое испытание, в котором проверяются стойкость, дисциплина и способность к общему усилию.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соединяет напряжённое действие, эпическую широту и образ массы как единой исторической силы. Благодаря этому повесть стала центральной для понимания его творчества.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в повести показан не как набор отдельных персонажей, а как единый коллектив, который проходит через голод, усталость, страх и постоянную угрозу, сохраняя внутреннюю собранность.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народа в «Железном потоке»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отдельные судьбы не исчезают: они включены в общий поток движения и борьбы. Военная и разговорная лексика усиливает ощущение реальности, напряжения и тяжёлой цены исторического выбора.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4582" y="1565209"/>
            <a:ext cx="296363" cy="33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8064" y="1594399"/>
            <a:ext cx="350400" cy="280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7564" y="3306874"/>
            <a:ext cx="350400" cy="280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53914" y="3277684"/>
            <a:ext cx="338700" cy="338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новая литературная роль писателя
</a:t>
            </a:r>
            <a:endParaRPr lang="en-US" sz="2938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1917 года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изменила и круг его тем, и общественный статус: Серафимович оказался среди признанных советских авторов, чья проза была востребована как отклик на новое историческое время и его надежды.
</a:t>
            </a:r>
            <a:endParaRPr lang="en-US" sz="139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— масса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произведениях особенно заметен интерес к коллективному действию. Писатель показывает, как история движется не одиночками, а множеством людей, объединённых общей судьбой, трудом, страхом и сопротивлением.
</a:t>
            </a:r>
            <a:endParaRPr lang="en-US" sz="139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исторической справедливости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5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события у Серафимовича осмысляются как попытка восстановить справедливость для униженных и обездоленных. При этом он не упрощает действительность и показывает цену перелома для каждого человека.
</a:t>
            </a:r>
            <a:endParaRPr lang="en-US" sz="123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произведениях о больших событиях автор сохраняет внимание к быту, интонации живой речи и психологическим состояниям. Благодаря этому историческая тема звучит у него убедительно и конкретно.
</a:t>
            </a:r>
            <a:endParaRPr lang="en-US" sz="13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творческого пути А. С. Серафимовича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движение от личного опыта и наблюдений к крупной исторической прозе и признанию в советскую эпоху.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587382"/>
            <a:ext cx="4328400" cy="23869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темы и художественный масштаб Серафимовича от ранней социальной прозы к крупному эпическому произведению.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позже произведение, тем заметнее эпический размах и историческая проблематика, но интерес к социальной реальности остаётся постоянным.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9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Творческое наследие А. С. Серафимовича; хронология произведений по литературно-историческим справкам
</a:t>
            </a:r>
            <a:endParaRPr lang="en-US" sz="1306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их особенности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Серафимович пишет сдержанно и точно: важную роль у него играют короткая фраза, ясная композиция и бытовая деталь, которая сразу задаёт социальный смысл сцены и помогает увидеть реальную жизнь без украшательства.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стиля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часто использует повтор, ритмические повторы фраз и резкие противопоставления. Так он усиливает эмоциональное впечатление и подчёркивает столкновение бедности и надежды, страха и стойкости, отдельного человека и истории.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держится на движении и напряжении. События разворачиваются быстро, а разговорная речь персонажей делает текст живым, достоверным и близким к устной народной интонации, не теряя литературной точности.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занимает изображение массы людей. Коллектив у Серафимовича не фон, а главный носитель смысла: через общую судьбу раскрываются исторический перелом, нравственный выбор и цена выживания.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точную статистику, а относительную роль жанров в его наследии, основанную на тематическом и художественном весе произведений.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для автора стали повесть и очерк: именно они лучше всего передавали социальную реальность, движение народной жизни и историческое напряжение.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творческого наследия А. С. Серафимовича по основным литературным формам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Жанровый состав творчества Серафимовича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признание и место в культуре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1920–1930-е годы Серафимович воспринимался как один из заметных представителей старшего поколения советской прозы. Его ценили за общественную значимость тем и верность теме народа.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писателя вошли в культурную и школьную традицию как образцы социальной прозы о революционной эпохе. Особенно устойчиво читательское внимание закрепилось за повестью «Железный поток».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Историко-литературная память о Серафимовиче связана с образом автора, который сумел соединить реалистическое письмо, революционный сюжет и масштабное осмысление переломного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армии как образ эпохи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Серафимовича военный поход превращается в символ исторического испытания. Движение людей через голод, усталость и опасность показывает не только военную ситуацию, но и предел человеческой выносливости, где каждый шаг становится нравственным выбором.
</a:t>
            </a:r>
            <a:endParaRPr lang="en-US" sz="963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победы и человеческая усталость
</a:t>
            </a:r>
            <a:pPr algn="ctr" indent="0" marL="0">
              <a:lnSpc>
                <a:spcPct val="100000"/>
              </a:lnSpc>
              <a:buNone/>
            </a:pPr>
            <a:r>
              <a:rPr lang="en-US" sz="5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ограничивается героическим тоном. Рядом с мужеством он показывает страх, изнурение, потери и внутреннее напряжение людей, втянутых в Гражданскую войну. Благодаря этому эпизоды войны звучат не как схема, а как подлинная драма народа.
</a:t>
            </a:r>
            <a:endParaRPr lang="en-US" sz="904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Серафимович и литература о Гражданской войне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564" y="1643683"/>
            <a:ext cx="350400" cy="31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006" y="1639059"/>
            <a:ext cx="320715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68831"/>
            <a:ext cx="350400" cy="280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02051" y="3348634"/>
            <a:ext cx="280626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русской литературы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социального реализма
</a:t>
            </a:r>
            <a:pPr algn="l" indent="0" marL="0">
              <a:lnSpc>
                <a:spcPct val="100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Серафимович укрепил линию литературы, где судьба личности рассматривается через судьбу народа, а частная история становится частью большого общественного движения и исторического контекста.
</a:t>
            </a:r>
            <a:endParaRPr lang="en-US" sz="1281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 эпохи перелома
</a:t>
            </a:r>
            <a:pPr algn="l" indent="0" marL="0">
              <a:lnSpc>
                <a:spcPct val="100000"/>
              </a:lnSpc>
              <a:buNone/>
            </a:pPr>
            <a:r>
              <a:rPr lang="en-US" sz="5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ценны как художественное свидетельство о революции и Гражданской войне. Они помогают увидеть не только события, но и психологическую атмосферу времени, наполненного напряжением и надеждой.
</a:t>
            </a:r>
            <a:endParaRPr lang="en-US" sz="1297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массового героизма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одним из первых так последовательно сделал коллектив героя центральной фигурой прозы. Это придало его произведениям эпический размах и усилило тему общего исторического усилия.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двух литературных эпох
</a:t>
            </a:r>
            <a:pPr algn="l" indent="0" marL="0">
              <a:lnSpc>
                <a:spcPct val="100000"/>
              </a:lnSpc>
              <a:buNone/>
            </a:pPr>
            <a:r>
              <a:rPr lang="en-US" sz="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Серафимовича соединяет дореволюционную и советскую словесность. В нём сохраняется реалистическая основа, но меняется масштаб: от социальной наблюдательности к историческому обобщению.
</a:t>
            </a:r>
            <a:endParaRPr lang="en-US" sz="127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важны и его художественные средства: реализм, точная деталь, живая речь, исторический фон. Всё это делает чтение не только полезным, но и содержательно трудным, требующим вдумчивого анализа.
</a:t>
            </a:r>
            <a:endParaRPr lang="en-US" sz="1377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помогают понять, как литература передаёт исторические потрясения и показывает, что большие события всегда затрагивают конкретных людей, их выбор, страхи и ответственность перед другими.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Серафимовича удобны для обсуждения тем солидарности, цены войны и роли народа в истории. Они учат видеть, как коллективный опыт меняет судьбы отдельных героев и целых общин.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Серафимович важен для современного школьного чтения
</a:t>
            </a:r>
            <a:endParaRPr lang="en-US" sz="2938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Серафимович: писатель исторического перелома
</a:t>
            </a:r>
            <a:pPr algn="l" indent="0" marL="0">
              <a:lnSpc>
                <a:spcPct val="100000"/>
              </a:lnSpc>
              <a:buNone/>
            </a:pPr>
            <a:r>
              <a:rPr lang="en-US" sz="1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Серафимович соединил реалистическую правду о народной жизни с эпическим осмыслением революционной эпохи, оставив в литературе сильный образ коллективного героя и главное произведение о Гражданской войне — «Железный поток».
</a:t>
            </a:r>
            <a:endParaRPr lang="en-US" sz="360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2026-05-23T20:10:36Z</dcterms:created>
  <dcterms:modified xsi:type="dcterms:W3CDTF">2026-05-23T20:10:36Z</dcterms:modified>
</cp:coreProperties>
</file>