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законодательство и мониторинг для защиты животного мира и биоразнообразия.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законы России об охране животных и система мониторинга
</a:t>
            </a:r>
            <a:endParaRPr lang="en-US" sz="213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уникальным биоразнообразием — от лесов до тундры — где животные поддерживают экологический баланс, способствуют сохранению ресурсов и формируют здоровую среду для будущих поколений.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охраны животных в природе России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нормативный акт: Федеральный закон №52-ФЗ «О животном мире»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от 24 апреля 1995 года определяет понятие животного мира и направлен на сохранение, восстановление и рациональное использование животных в России.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 обязанности для граждан, организаций и государственных органов по охране животных и предупреждению их уничтожения.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меры ответственности и санкции за нарушение требований охраны животного мира, включая уголовные и административные наказания.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Федерации: основной инструмент защиты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содержит официальный список редких и исчезающих видов животных России, по состоянию на 2023 год более 250 видов попадают под её защиту.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видов запрещена добыча, торговля и любое вмешательство, наносимое ущерб их популяциям или среде обитания.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регулярно обновляется на основе данных мониторинга и исследований популяций для точного отражения состояния видов.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Красной книги помогает приоритезировать усилия по охране и разработке специальных программ сохранения животных.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нарушение законов об охране животных
</a:t>
            </a:r>
            <a:endParaRPr lang="en-US" sz="215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незаконную добычу редких животных предусмотрены крупные штрафы до одного миллиона рублей и уголовное наказание вплоть до семи лет лишения свободы.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также предусматривают санкции за браконьерство, уничтожение природы и незаконную торговлю, поддерживая строгий контроль и правоприменение.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мер защиты животных по категориям
</a:t>
            </a:r>
            <a:endParaRPr lang="en-US" sz="2443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мер охраны в зависимости от категории животного, от полного запрета к контролю и регулированию.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строгие меры применяются к редким и исчезающим видам для предотвращения их исчезновения.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запреты в законодательстве об охоте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промысловых видов введены квоты и лицензии, а также обязательный учёт добычи для контроля численности.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разрешена только в установленные сезоны; вне них и на особо охраняемых природных территориях она строго запрещена.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данных ограничений — сохранение уязвимых видов и поддержание устойчивого состояния природных популяций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среды обитания через создание ООПТ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территории, включая заповедники и национальные парки, занимают около 13% площади России и ограничивают деятельность человека внутри них.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Запрещаются промышленная добыча, охота и строительство, что способствует восстановлению природных экосистем и сохранению животного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законы и муниципальные правила по охране животных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России вводят дополнительные нормы с учётом местной фауны и экологии, усиливая федеральное законодательство.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ограничения на содержание животных, запреты на контактные зоопарки и особые меры по регулированию городских популяций.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местного самоуправления обеспечивают компенсации за ущерб от диких животных и создают дополнительные охранные территории.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меры учитывают специфику региона для максимальной защиты и устойчивого сосуществования с животными.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международные соглашения в области охраны животных
</a:t>
            </a:r>
            <a:endParaRPr lang="en-US" sz="184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России в глобальных конвенциях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является участником Конвенции о биологическом разнообразии, СИТЕС и Боннской конвенции, что помогает координировать охрану мигрирующих и редких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международных обязательств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контролирует экспорт-импорт животных, противодействует незаконной торговле и участвует в международных природоохранных проектах для сохранения живой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мониторинга в охране животного мира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контроль за условиями обитания и миграциями видов обеспечивает понимание динамики экосистем и выявление негативных изменений в среде.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собранной информации специалисты разрабатывают научно обоснованные рекомендации для совершенствования законов и охранных программ в России.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позволяет регулярно собирать точные данные о численности и состоянии животных, что помогает своевременно выявлять угрозы и проводить корректировку охранных мер.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редких видов на примере России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демонстрирует устойчивый рост, тогда как дальневосточный леопард испытывает значительные трудности в восстановлении.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эффективные меры охраны приводят к росту некоторых видов, однако сохраняется необходимость усиления защиты для критически редких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Россия,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в дикой 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аккуратно фиксируют животное без вмешательства, позволяя учёным получать подробные данные о численности и поведении в естественной среде обитания.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и GPS-наблюдение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технологии дают возможность отслеживать миграционные маршруты и перемещения животных, даже в труднодоступных регионах России, улучшая понимание их экологии.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и обработка данных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генетического материала из образцов помогает точно идентифицировать виды и оценить их генетическое разнообразие, что важно для сохранения популяций.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для мониторинга животных
</a:t>
            </a:r>
            <a:endParaRPr lang="en-US" sz="2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6065" y="1648250"/>
            <a:ext cx="79065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организации, осуществляющие мониторинг в России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институты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 исследовательскую работу, изучают состояние популяций и разрабатывают методики мониторинга.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органы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 и Минприроды контролируют соблюдение законов и организуют государственные учёты животных.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Ведут постоянный контроль за животными на охраняемых территориях, способствуют их сохранению и восстановлению.
</a:t>
            </a:r>
            <a:endParaRPr lang="en-US" sz="882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экологические организации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Вовлекают волонтёров и школьников в проекты наблюдения, повышая общественную осведомлённость и поддержку охраны природы.
</a:t>
            </a:r>
            <a:endParaRPr lang="en-US" sz="8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организаций, отвечающих за мониторинг животных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роли ключевых организаций в комплексном мониторинге животного мира России.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взаимодействие между организациями обеспечивает комплексный и результативный мониторинг популяций в разных регионах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Россия,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«Сохраним амурского тигра вместе»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и школьники собирают данные о тиграх, что помогает учёным контролировать численность и распространять знания о сохранении природы.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Краудсорсинговые платформы для учёта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подобные «Переписи птиц», вовлекают широкую общественность в наблюдения и фиксацию видов, поддерживая экологическое образование.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 и школьников в наблюдении за животными
</a:t>
            </a:r>
            <a:endParaRPr lang="en-US" sz="1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эффективного мониторинга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финансирования ограничивает возможности закупки современного оборудования и проведение регулярных исследований на больших территориях.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Труднопроходимые и удалённые территории затрудняют сбор данных и требуют инновационных методов дистанционного контроля.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техники и дефицит специалистов замедляют введение инноваций и снижают качество мониторинга в ряде регионов.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такие как браконьерство, климатические изменения и урбанизация, угрожают стабильности популяций и требуют оперативной реакции.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прирост популяции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строгой охране и контролю численность амурского тигра выросла почти вдвое за 15 лет, что стало примером успешной природоохранной политики.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меры по сохранению и разведению в неволе способствовали стабилизации численности зубра на отметке около 800 особей.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балобана увеличивается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защита гнездовых территорий поддержали рост численности редкого орла балобана более чем на треть за последнее десятилетие.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восстановления видов благодаря законам и мониторингу
</a:t>
            </a:r>
            <a:endParaRPr lang="en-US" sz="2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угроз для животных России по категориям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связаны с антропогенным вмешательством, при этом браконьерство является самым серьёзным вызовом.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животных важна борьба с браконьерством и мерами по снижению ущерба от вырубки и техногенного воздействия.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России,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законодательство и продвинутый мониторинг создают прочную основу для сохранения биоразнообразия, обеспечивая устойчивость и гармонию экосистем нашей страны.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технологии — гаранты будущего природы России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2026-05-08T22:17:46Z</dcterms:created>
  <dcterms:modified xsi:type="dcterms:W3CDTF">2026-05-08T22:17:46Z</dcterms:modified>
</cp:coreProperties>
</file>