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Капиталистический Петербург второй половины XIX — начала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быстро превращался в крупнейший промышленный, финансовый и транспортный центр империи, меняя город и людей.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Петербург стал центром капиталистического развития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1860-х ускорились наёмный труд и предпринимательство. Столичный статус, большой порт на Балтике и железнодорожные связи притягивали министерства, банки, биржу и акционерные общества — капитал и людей со всей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города и новые отрасли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в Петербурге быстро росли металлообработка и машиностроение. Это означало всё больше деталей, станков и машин, нужных другим отраслям империи.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Судостроение, полиграфия и пищевая промышленность тоже развивались особенно активно. Наличие порта и транспортных линий помогало предприятиям получать сырьё и отправлять готовую продукцию.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заводы, включая Путиловский, Обуховский, Балтийский и Невский, стали символами индустриального рывка. На предприятиях шире использовали паровые машины и сложное оборудование, росло массовое производство.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Петербурга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скачок к концу XIX века объясняется притоком людей из разных губерний и развитием городской 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по переписи населения Российской империи 1897 года и оценкам историков по 1860-м и 1913 году.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Петербург превращался в гигантский центр: население росло быстрее, чем раньше, и город становился всё более «городом труда».
</a:t>
            </a:r>
            <a:endParaRPr lang="en-US" sz="10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окраины и заводские кварталы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рядом с предприятиями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заводами возникали дешёвые доходные дома, бараки и рабочие слободы — так город отвечал на спрос предприятий в рабочей силе. Казарменная застройка и трубы фабрик формировали особый городской пейзаж.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нагрузка рабочих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условия нередко оставались тяжёлыми: теснота, сырость, нехватка чистой воды и слабое освещение были частыми проблемами. На многих предприятиях рабочий день доходил до 11,5–14 часов.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765113"/>
            <a:ext cx="4486275" cy="21573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предприятия Петербурга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индустрия и производство товаров повседневного спроса сосуществовали в одном промышленном центре.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промышленности Петербурга (обобщение по описаниям отраслей).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предприятий показывает, что Петербург сочетал металлообработку, транспортные технологии и судостроение, формируя основу городского промышленного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Фабричные рабочие и их повседневная жизнь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предприятиях были распространены травмы, болезни и сильная усталость. Так постепенно формировался промышленный пролетариат — новый социальный слой, ставший заметной частью жизни Петербурга.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массу наёмных работников составляли выходцы из деревни: люди приезжали в город в поисках заработка и искали работу на заводах и фабриках. Их жизнь напрямую зависела от наличия заказов.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жили в тесных квартирах, бараках или переполненных комнатах. Доход мог уменьшаться из-за штрафов, а работа часто менялась по сезонам, поэтому стабильности было меньше, чем хотелось бы.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экономика Петербурга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этапов пореформенного развития города.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биржа и крупные капиталы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работали Государственный банк, коммерческие банки и кредитные общества. Через биржу, страховые структуры и акционерные компании проходили денежные потоки, связанные с промышленностью, торговлей и железными дорогами.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стал местом, где принимались важные финансовые решения для всей империи. Концентрация учреждений упрощала доступ к капиталу для предприятий и расширяла деловые связи между регионами.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стал местом, где принимались важные финансовые решения для всей империи. Концентрация учреждений упрощала доступ к капиталу для предприятий и расширяла деловые связи между регионами.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городской экономики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Петербург опирался не только на заводы, но и на торговлю, перевозки, финансы и широкий набор услуг для горожан и предприятий.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 описанию структуры с качественным распределением значимости; точные процентные доли в исходных данных не приведены.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ведущие роли промышленности и торговли подчёркивают «деловой» характер столицы, а транспорт и финансы объясняют, почему город быстро включал в оборот ресурсы империи.
</a:t>
            </a:r>
            <a:endParaRPr lang="en-US" sz="9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42" y="1695597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16464"/>
            <a:ext cx="375600" cy="3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35548"/>
            <a:ext cx="375600" cy="333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 с другими районами страны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узлы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связывали Николаевская, Варшавская, Балтийская и другие железные дороги. Через пересадки в городе проходили потоки пассажиров и грузов, ускоряя торговлю и работу предприятий.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Порт, Нева и Обводный канал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порт и водные пути — прежде всего по Неве и Обводному каналу — в город поступали сырьё и вывозилась готовая продукция. Так поддерживалась непрерывность городской торговли.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Грузы для заводов и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требовала регулярных поставок металла, угля, стройматериалов и продовольствия. Поэтому транспортная сеть работала как «кровеносная система», соединяя фабрики с рынками.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Трамвай и поездки по городу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в Петербурге появилось трамвайное движение. Оно улучшило сообщение между центром и окраинами, помогая жителям быстрее добираться до работы и учебы.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Доходные дома и новый городской облик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Многоэтажные «доходы» в 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Литейном проспекте и Каменноостровском проспекте поднимались фасады доходных домов. Квартиры сдавали внаём разным слоям горожан, а значит, город рос не «вширь», а вверх и вглубь кварталов.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витрина: свет, вывески и реклама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постепенно наполнялся электрическим освещением, витринами магазинов и яркими рекламными вывесками. По вечерам улицы выглядели «живее», а привычка смотреть на товары становилась частью повседневного городского ритма.
</a:t>
            </a:r>
            <a:endParaRPr lang="en-US" sz="1181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 и новое ощущение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доходных домов сочетались разные направления, формируя узнаваемый облик столицы. Такой «новый фон» поддерживал идею современного города, где бизнес и жильё тесно переплетались.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727" y="1683322"/>
            <a:ext cx="2798950" cy="235029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капиталистического Петербурга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занятий росло вместе с городом, но социальные условия оставались неодинаковыми: капитал и управленческие позиции давали более устойчивую жизнь, чем наёмный труд и обслуживающие профессии.
</a:t>
            </a:r>
            <a:endParaRPr lang="en-US" sz="77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быстро менялось: одни группы концентрировали капитал и управление, другие обеспечивали наёмный труд и повседневный сервис, третьи поддерживали образование и культуру.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описанию социальных групп капиталистического Петербурга во второй половине XIX — начале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98895"/>
            <a:ext cx="469800" cy="375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51915"/>
            <a:ext cx="46980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98795"/>
            <a:ext cx="469800" cy="375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пресса и новые городские привычки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 как часть городской скорости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выходили газеты, журналы и рекламные объявления. Печатные сообщения связывали людей новостями о событиях, товарах и мнениях, делая городскую жизнь более динамичной.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 книжная торговля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книжные магазины и публичные мероприятия создавали регулярные культурные поводы. Это помогало горожанам проводить свободное время и поддерживало интерес к образованию и искусству.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киносеансы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появились первые киносеансы. Они собирали зрителей в одном пространстве, показывали новые сюжеты и техники, превращая развлечения в заметную городскую традицию.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и места массового отдыха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чаще посещали кафе, универмаги, общественные сады и места массового отдыха. Так формировалась привычка к «городским прогулкам» и общению в публичной 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условий труда — к организованному протесту
</a:t>
            </a:r>
            <a:pPr algn="l" indent="0" marL="0">
              <a:lnSpc>
                <a:spcPct val="80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последовательность действий в рабочем движении в Петербурге, с акцентом на события 1905 года.
</a:t>
            </a:r>
            <a:endParaRPr lang="en-US" sz="29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1913 году Петербург развивался особенно быстро: укреплялись предприятия, банки, торговые дома, министерства и транспортные линии. При этом условия рабочих окраин оставались тяжёлыми.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1913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времени город сосредоточил крупнейшие промышленные и финансовые силы, достигнув высшего уровня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динамики развития Петербурга в дореволюционный период (вторая половина XIX — начало XX века).
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богатого и бедного города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экономики сосуществовал с неравенством: улучшения чаще затрагивали центр и деловые кварталы, тогда как на окраинах сохранялись теснота и тяжёлый труд.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качественному описанию контрастов между верхушкой и рабочими районами; точные статистические данные не приведены.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устойчивую разницу в качестве жизни. Контраст «роскошь vs. нужда» был одной из главных черт капиталистического Петербурга, даже при ускорении развития.
</a:t>
            </a:r>
            <a:endParaRPr lang="en-US" sz="9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фотографиях, документах и искусстве эпохи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где видно «смешение эпох»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начала XX века фиксируют городскую суету: вывески, поток людей и ритм улиц. В кадрах часто заметно сочетание старых зданий и новых элементов делового мира, создающих ощущение перемен.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трубы как визуальный символ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снимках заводских районов в глаза бросаются фабричные трубы и производственные корпуса. Такие изображения, дополняемые статистическими сборниками и газетными заметками, помогают понять, как индустрия меняла быт и пространство города.
</a:t>
            </a:r>
            <a:endParaRPr lang="en-US" sz="886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зоны и рекламные плакаты
</a:t>
            </a:r>
            <a:pPr algn="l" indent="0" marL="0">
              <a:lnSpc>
                <a:spcPct val="100000"/>
              </a:lnSpc>
              <a:buNone/>
            </a:pPr>
            <a:r>
              <a:rPr lang="en-US" sz="4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районы и набережные отражают движение товаров и людей, а рекламные плакаты — культурную сторону капиталистической повседневности. Вместе эти источники показывают, как быстро ускорялся городской темп.
</a:t>
            </a:r>
            <a:endParaRPr lang="en-US" sz="9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08" y="1490279"/>
            <a:ext cx="3756709" cy="27070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капиталистического Петербурга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 примеры показывают, как промышленность, труд, финансы и городская повседневность складывались в единую систему.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признаков капиталистического Петербурга по описанию во второй половине XIX — начале XX 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промышленность, финансы и транспорт работали вместе, город быстро менялся. При этом социальные конфликты и различия в условиях жизни оставались заметной частью его развития.
</a:t>
            </a:r>
            <a:endParaRPr lang="en-US" sz="11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столица империи и город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Капиталистический Петербург объединил промышленность, финансы, транспорт и культуру в одном пространстве. Он дал новые профессии и формы торговли, но сохранил острые различия между центром и рабочими окраинами.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2026-05-15T11:37:28Z</dcterms:created>
  <dcterms:modified xsi:type="dcterms:W3CDTF">2026-05-15T11:37:28Z</dcterms:modified>
</cp:coreProperties>
</file>