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органов дыхания: общий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дыхательную систему человека: строение и её роль в жизни.
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основа жизни человека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клетки кислородом и удаляет углекислый газ. Она разделена на верхние и нижние дыхательные пути. Нарушения в работе системы влияют на здоровье и работоспособность организма.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носовой полости воздух фильтруется благодаря ресничкам и слизистой. Здесь он согревается и увлажняется, подготавливаясь к дальнейшему движению в лёгкие.
</a:t>
            </a:r>
            <a:endParaRPr lang="en-US" sz="113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— первый барьер для воздуха
</a:t>
            </a:r>
            <a:endParaRPr lang="en-US" sz="1308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Носоглотка соединяет носовую полость с гортанью и участвует в направлении воздуха. Она обеспечивает защиту дыхательных путей от попадания пищи и микробов.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Носоглотка как переходной участок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играет ключевую роль в формировании звука и не позволяет пище попасть в дыхательные пути благодаря надгортаннику.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— голосовой и защитный орган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пути: структура и задачи
</a:t>
            </a:r>
            <a:endParaRPr lang="en-US" sz="26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служит связующим звеном между гортанью и бронхами. Её хрящевые кольца фиксируют форму, предотвращая спадение дыхательного пути.
</a:t>
            </a:r>
            <a:endParaRPr lang="en-US" sz="137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прочный воздушный канал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ветвятся на бронхиолы, которые направляют воздух глубже в лёгкие. Их мышцы регулируют просвет, контролируя объём поступающего воздуха.
</a:t>
            </a:r>
            <a:endParaRPr lang="en-US" sz="128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и бронхиолы — разветвлённая сеть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содержат миллионы альвеол, где кислород попадает в кровь, а углекислый газ выводится наружу, обеспечивая жизненно важный обмен веществ.
</a:t>
            </a:r>
            <a:endParaRPr lang="en-US" sz="1264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центр газообмена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пути: функция и состав
</a:t>
            </a:r>
            <a:endParaRPr lang="en-US" sz="27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носовой полости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носовой полости покрыта реснитчатым эпителием и слизью, которая задерживает и удаляет пыль и микроорганизмы. Это первая линия защиты дыхательной 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участки носа отвечают за восприятие запахов, что помогает ориентироваться в окружающей среде. Также здесь происходит увлажнение и согревание воздуха перед попаданием в лёгкие.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Глотка: функции в дыхательной системе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 воздуха и защита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объединяет носовую и ротовую полости с гортанью и пищеводом, обеспечивая проход воздуха и предотвращая попадание пищи в дыхательные пути во время глотания.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глотке расположены миндалины — лимфоидная ткань, которая играет важную роль в защите организма от патогенов, попадание которых возможно через дыхательные пути.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роль и структура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Гортань: особенности строения и функции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состоит из нескольких хрящей, включая щитовидный и надгортанник, который закрывает дыхательные пути во время глотания, предотвращая попадание пищи.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гортани находятся голосовые связки, отвечающие за формирование звука при прохождении воздуха; они регулируют высоту и громкость голоса.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через органы дыхания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прохождение воздуха с очисткой и подготовкой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дыхательных путей
</a:t>
            </a:r>
            <a:endParaRPr lang="en-US" sz="2988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и реснички
</a:t>
            </a:r>
            <a:pPr algn="ctr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задерживают пыль и микроорганизмы, очищая поступающий воздух и предотвращая попадание вредных веществ в лёгкие.
</a:t>
            </a:r>
            <a:endParaRPr lang="en-US" sz="137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Миналины и бронхиальные железы усиливают борьбу с инфекциями, препятствуя развитию заболеваний дыхательных путей.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Кашлевой рефлекс
</a:t>
            </a:r>
            <a:pPr algn="ctr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реакция организма, выталкивающая раздражающие частицы и мокроту из дыхательных путей.
</a:t>
            </a:r>
            <a:endParaRPr lang="en-US" sz="145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Чихательный рефлекс
</a:t>
            </a:r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механизм для удаления аллергенов и микробов из носовой полости, очищая верхние дыхательные пути.
</a:t>
            </a:r>
            <a:endParaRPr lang="en-US" sz="13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связки расположены в гортани и колеблются, создавая звуковые волны. Изменяя натяжение и ширину щели, человек регулирует силу и высоту голоса.
</a:t>
            </a:r>
            <a:endParaRPr lang="en-US" sz="150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голосовых связок в формировании звука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Надгортанник закрывает вход в гортань во время глотания, предотвращая попадание пищи в дыхательные пути и защищая лёгкие от возможных повреждений.
</a:t>
            </a:r>
            <a:endParaRPr lang="en-US" sz="148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дыхательных путей надгортанником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связки и механизмы звукообразования
</a:t>
            </a:r>
            <a:endParaRPr lang="en-US" sz="24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состоит из 16–20 хрящевых полуколец, которые удерживают её трубчатую форму, не позволяя воздуху препятствовать движению. Эти кольца открыты сзади, что позволяет трахее легко расширяться при глотании пищи.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кольца и их роль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трахеи покрыта реснитчатым эпителием и слизистой оболочкой. Реснички двигаются и удаляют пыль и микроорганизмы, предотвращая попадание вредных частиц в лёгкие.
</a:t>
            </a:r>
            <a:endParaRPr lang="en-US" sz="1486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защита дыхательных путей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трахеи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и бронхиолы: роль проводников воздуха
</a:t>
            </a:r>
            <a:endParaRPr lang="en-US" sz="2314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ветвятся от трахеи и постепенно сужаются, обеспечивая прохождение воздуха к лёгким. Внутренняя поверхность бронхов очищает и увлажняет воздух, прежде чем он достигнет альвеол.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бронхов состоят из гладкой мускулатуры, которая регулирует их просвет, контролируя объём и скорость поступления воздуха в лёгкие в ответ на потребности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миллионов альвеол – тонкостенных пузырьков, где происходит газообмен. Общая площадь поверхности альвеол достигает 70–100 квадратных метров, что обеспечивает эффективный обмен кислорода и углекислого газа.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легких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лёгкая разделена на две доли, правая – на три. Такое строение связано с пространством, занятым сердцем слева, и позволяет лёгким адаптироваться к дыхательным нагрузкам организма.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Долевое строение лёгких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Лёгкие: строение и газообмен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объёма лёгких при дыхании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вдох подростков составляет 350–500 мл, что обеспечивает достаточный кислород для клеток тела. Остаточный объём сохраняет газообмен во время выдоха.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остаточного объёма гарантирует непрерывное снабжение кислородом, несмотря на циклы вдоха и выдоха, что важно для стабильного обмена веществ.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и исследования,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 лёгких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переноса газов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поступает из воздуха через тонкие стенки альвеол в кровь, одновременно углекислый газ покидает кровь и попадает в альвеолы, готовясь к удалению при выдохе.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альвеол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окружены густой сетью капилляров, что обеспечивает максимальную площадь контакта для быстрого и эффективного газообмена между воздухом и кровью.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 в акте дыхания
</a:t>
            </a:r>
            <a:endParaRPr lang="en-US" sz="2845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основной дыхательный мышечный орган, который при сокращении увеличивает объём грудной полости, вызывая вдох. Этот процесс позволяет воздуху проникать глубоко в лёгкие.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расслаблении диафрагмы объём грудной клетки уменьшается, происходит выдох. Диафрагма контролирует большинство дыхательных движений, обеспечивая эффективный газообмен.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дыхательной системы у подростков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параметров дыхания у подростков и взрослых показывают рост и развитие органов дыхания с возрастом.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подростков активно развивается, и параметры быстро приближаются к взрослым значениям с возрастом.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класс, медицинские справочники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Аналогии и примеры работы органов дыхания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напоминает вентиляцию в здании, где воздух очищается и распределяется по всем помещениям для поддержания комфортных условий.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чихание — естественные «сигналы тревоги», которые помогают удалять пыль и микробы, обеспечивая безопасность дыхательных путей.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воздуха через нос сравнима с очисткой воздуха в автомобиле, предотвращая попадание вредных частиц внутрь организма.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органов дыхания
</a:t>
            </a:r>
            <a:endParaRPr lang="en-US" sz="2464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воздуха напрямую влияет на состояние дыхательных путей, снижая риск заболеваний и улучшая качество жизни человека.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дыхательную систему, улучшая её эффективность и адаптацию к нагрузкам.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курения и других вредных привычек является ключевым фактором профилактики заболеваний лёгких и бронхов.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гигиены, проветривание помещений и использование защитных масок помогают защитить органы дыхания от инфекций и аллергенов.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дыхания для здоровья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жизненно важные процессы — газообмен, защиту и голосообразование. Забота о её здоровье — основа активной и полноценной жизни человека.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2026-05-09T13:42:46Z</dcterms:created>
  <dcterms:modified xsi:type="dcterms:W3CDTF">2026-05-09T13:42:46Z</dcterms:modified>
</cp:coreProperties>
</file>