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отношения в информатике: как данные превращаются в модель
</a:t>
            </a:r>
            <a:endParaRPr lang="en-US" sz="190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связывают величины и превращают таблицы и измерения в понятные вычислительные модели.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функциональные зависимости важны в 10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связывают информатику с математикой, физикой, экономикой и анализом данных. Они помогают читать таблицы, строить графики в электронных таблицах, сравнивать изменения и проверять корректность вычислений через области определения и значений.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функциональная зависимость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зависимость задаёт соответствие, при котором каждому значению аргумента x соответствует ровно одно значение y. Иначе говоря, результат определяется входными параметрами по заданному правилу.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рассматривают как независимую величину, а значение функции — как зависимую. Запись y=f(x) означает: сначала подставляем x, затем вычисляем результат y.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одному и тому же x соответствуют разные y, зависимость перестаёт быть функцией. Тогда правило «один вход — один выход» нарушается, и модель теряет определённость.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функции и их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описывает правило: по допустимым значениям аргумента получаются результаты, а области определения и значений задают рамки модели.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функции работает только в пределах допустимых входных значений; именно поэтому области определения и значений важны при работе с данными и моделями.
</a:t>
            </a:r>
            <a:endParaRPr lang="en-US" sz="76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из курса математики и информатики (общепринятые обозначения).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как визуальная модель зависимости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объединяет все точки (x, y), которые удовлетворяют формуле или таблице. По нему удобно находить нули функции, оценивать рост и убывание, а также определять, как меняется результат при изменении входа.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графику читают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чисел, график «связывает» вычисления с реальной ситуацией: таблица задаёт набор данных, формула — правило, а график — наглядный образ зависимости. Это помогает быстро сравнивать модели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зависимостей в виде графиков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шаге аргумента форма даёт разные «темпы» изменения: линейная меняется равномерно, квадратичная усиливает рост, а 10/x заметно убывает.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графиков подчёркивает: важно не только само соотношение, но и то, как быстро изменяется функция при изменении x.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 формулам на x=1,2,3.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наклоне функция возрастает с постоянной скоростью изменения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y=kx+b (учебное правило; иллюстрация на примере k=2).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в формуле y=kx+b показывает, насколько быстро меняется y при увеличении x на единицу. Положительный наклон означает рост значений.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205582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6029" y="205582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как частный случай функции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задаётся как y=kx и проходит через начало координат. Коэффициент k сразу показывает пропорциональность: во сколько раз меняется результат при смене входа.
</a:t>
            </a:r>
            <a:endParaRPr lang="en-US" sz="880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объём расчётов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стоимость за единицу постоянна, то общая цена растёт прямо пропорционально количеству. Аналогично строятся простые модели в электронных таблицах.
</a:t>
            </a:r>
            <a:endParaRPr lang="en-US" sz="931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постоянной скорости путь прямо зависит от времени: y=kx. Поэтому по одному измерению можно предсказать другое значение в рамках той же модели.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 и её график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 описывается формулой y=k/x, при этом x не должен равняться нулю. Поэтому график не существует в точке x=0, и это видно по разрыву.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аргумент x растёт, значение функции y уменьшается. При этом уменьшение становится менее резким: функция «выравнивается», а кривая меняет характер наклона по мере движения вправо.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имеет две ветви гиперболы: одна для положительных x, другая для отрицательных. Такая форма удобна для задач, где время, производительность или ресурсы связаны взаимным «обменом».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функцию по графику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зависимости при работе с таблицами, измерениями и моделями.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16387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4779" y="1916387"/>
            <a:ext cx="63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948" y="3648244"/>
            <a:ext cx="63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5471" y="3648243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функции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Функцию можно задать формулой, если для любого допустимого аргумента можно вычислить значение по строгому правилу. Это удобно для расчётов и доказательных проверок, когда требуется точный результат.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значения аргумента и соответствующие им результаты. Она удобна, когда входные данные получены измерениями или заранее известны, а также когда нужно быстро сравнить несколько случаев.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задаёт зависимость множеством точек (x, y), удовлетворяющих правилу. По нему удобно видеть тенденции, сравнивать рост и убывание, определять нули и области, где поведение функции меняется.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описание передаёт смысл зависимости в контексте задачи: что дано, что меняется и как получается результат. Затем это переводят в математическую запись — формулу, таблицу или график.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360" y="1611696"/>
            <a:ext cx="4209636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задания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закон изменения можно представить по-разному. Выбор способа зависит от того, что важнее: точное вычисление, наглядность или работа с конкретными измерениями.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удобна для расчётов, таблица — для конкретных данных, график — для распознавания закономерностей, а текст помогает корректно сформулировать условие и превратить его в модель.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содержание курса (сводные характеристики способов задания функций).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функции при росте аргумента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отрезке x=1…4 можно заметить точку совпадения: при x=2 значения y=2x+1 и y=10/x равны 5, хотя характер зависимостей различается.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приращение аргумента не означает одинаковое приращение результата: линейная функция меняется равномерно, квадратичная ускоряется, обратная пропорциональность постепенно «выравнивается».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заданным функциям для x=1,2,3,4 (учебная иллюстрация).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отношения в информатике и повседневной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Входные данные → параметры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исходные величины: размер файла, число пользователей, температура, время или объём операций. Их связывают зависимостью, чтобы заранее понимать, как изменится результат.
</a:t>
            </a:r>
            <a:endParaRPr lang="en-US" sz="96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 электронных таблицах
</a:t>
            </a:r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таблицах строят выражения наподобие =A2*B2. После изменения исходных значений итог пересчитывается автоматически, что ускоряет расчёты и уменьшает вероятность ошибки при ручных вычислениях.
</a:t>
            </a:r>
            <a:endParaRPr lang="en-US" sz="942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 цифровой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программировании и сервисах функция выступает как модель: входные параметры дают вычисляемый результат — стоимость, время, нагрузку или энергию. Это позволяет прогнозировать поведение системы.
</a:t>
            </a:r>
            <a:endParaRPr lang="en-US" sz="96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Нелинейные зависимости и их формы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Нелинейные зависимости описывают ситуации, где скорость изменения не сохраняется. Квадратичные, показательные, степенные и кусочно-заданные функции отражают рост «с усилением» или спад, а также правила, зависящие от условий.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разных типов легко отличить по характеру кривизны: квадратичная часто связана с движением и площадями, показательная — с быстрым ростом или убыванием, кусочная — с тарифами, расписаниями и сменой правил.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функций и их характерные признаки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быстрой ориентации полезно сравнивать «ведущий признак»: у квадратичной выделяется вершина, у обратной — разрыв в нуле, а у кусочной — разные правила на промежутках.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функций помогает корректно выбрать модель: по форме графика и признакам можно быстрее понять, какая зависимость описывает задачу и как её использовать в вычислениях.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признаки из содержания курса (линейная, квадратичная, обратная, показательная, кусочно-заданная функции).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функциональными зависимостями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перепутать аргумент и значение функции: подставляют в формулу не то, что является x, или считывают y как будто это x. В результате график и выводы становятся неверными.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 чтением координатной сетки: неправильный масштаб осей приводит к неверной оценке точек, нулей и промежутков возрастания. Особенно заметна эта ошибка при переносе данных из таблицы на график.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проблема — игнорирование области определения. Если x не входит в допустимые значения (например, x=0 для 10/x), вычисление даст «запрещённый» результат и исказит интерпретацию графика.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часто смешивают типы зависимостей: линейную модель подменяют квадратичной или наоборот, либо делают вывод по форме кривой слишком рано. Также мешает неконтролируемое округление при промежуточных вычислениях.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математическую модель из реальной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применяются при решении задач о движении, стоимости услуг, температуре, производительности и при анализе экспериментальных данных.
</a:t>
            </a:r>
            <a:endParaRPr lang="en-US" sz="177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функциональные отношения развивают мышление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функциями учит видеть закономерности: заметив связь между величинами, вы определяете правило изменения и проверяете его по данным. Это напрямую развивает аналитическое мышление и внимательность к деталям.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и таблиц тренирует способность оценивать темп изменений: где рост равномерный, где ускоряющийся, а где убывание замедляется. Такой подход помогает делать выводы, а не «угадывать» по отдельным значениям.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формируют аккуратность вычислений и интерпретацию результатов: важно учитывать область определения, единицы измерения и ограничения задачи. Эти навыки полезны в информатике, физике, экономике и статистике.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— универсальный язык связи между величинами
</a:t>
            </a:r>
            <a:endParaRPr lang="en-US" sz="3361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отношения связывают одну величину с другой и превращают наборы данных в понятную модель. Формула, таблица и график дополняют друг друга: помогают читать данные, проверять вычисления и строить прогнозы.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2026-05-12T15:22:48Z</dcterms:created>
  <dcterms:modified xsi:type="dcterms:W3CDTF">2026-05-12T15:22:48Z</dcterms:modified>
</cp:coreProperties>
</file>