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нужны суффиксы?
</a:t>
            </a:r>
            <a:endParaRPr lang="en-US" sz="285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 слова, которые умеют многое менять.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суффикс в слове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живёт после корня и помогает слову строиться. Иногда он стоит перед окончанием, а иногда — в самом конце основы. Его легко заметить в словах домик, лисёнок и книжечка.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суффиксам язык становится точнее и богаче. Вместо длинного объяснения можно сразу назвать нужное слово и быстро понять, о чём идёт речь.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появляются слова одной семьи: лес, лесок, лесной, лесник. Они связаны общим смыслом, но каждый суффикс добавляет свою маленькую, очень нужную разницу.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может служить основой для нескольких слов. Суффикс присоединяется к нему и помогает получить новое значение, не теряя родства между словами.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образовать новое слово
</a:t>
            </a:r>
            <a:endParaRPr lang="en-US" sz="25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делают предмет маленьким или большим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суффиксы помогают назвать маленький или милый предмет: котик, зайчик, домик, столик. Слово звучит мягче и как будто улыбается.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суффиксы, наоборот, показывают очень большой размер или сильный признак: домище, ручища, красноватый. По ним сразу видно, что предмет или качество выделяются особенно сильно.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настроение слова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 и 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сделать слово добрым и нежным. Так мама превращается в мамочку, а брат — в братика, и речь звучит по-домашнему.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Шутливо и дружелюбно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добавляет слову весёлое настроение. Например, старик и старичок звучат по-разному: второе слово кажется мягче и чуть игривее.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лёгким оттенком оценки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передавать не только ласку, но и отношение говорящего. Он помогает показать, как человек смотрит на предмет или героя.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можно назвать человека по его делу. Слова учитель, строитель, водитель и артист сразу подсказывают, чем занимается этот человек.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удобны в разговоре и в учебе. Не нужно долго объяснять: один суффикс помогает быстро назвать профессию, занятие или род 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полезно и для взрослых, и для детей. По такому образцу легко понимать новые слова и даже пробовать строить свои собственные примеры.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называют людей по профессии
</a:t>
            </a:r>
            <a:endParaRPr lang="en-US" sz="24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входят в слова, которые называют вещи и предметы вокруг нас: чайник, сахарница, ключик, карандашик. Они делают название точным и удобным.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предметы
</a:t>
            </a:r>
            <a:endParaRPr lang="en-US" sz="2559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показывает маленькую форму предмета. Тогда слово помогает представить не просто вещь, а её уменьшенный вариант — как будто мини-версию.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дома и в школе. Мы говорим их каждый день и даже не замечаем, как суффиксы помогают нам.
</a:t>
            </a:r>
            <a:endParaRPr lang="en-US" sz="1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чей малыш?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рядом с кошкой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большой кошкой сидит котёнок — маленький, пушистый и любопытный. По суффиксу -ёнок сразу видно, что речь идёт о детёныше. Такое слово легко запоминается, когда рядом стоят мама и малыш.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Утёнок плывёт за уткой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плывёт утка, а следом торопливо семенит утёнок. Суффикс помогает увидеть связь между ними: взрослое животное и его малыш названы похожими словами. Картина получается тёплой и очень понятной.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образует новое слово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 корню добавляется суффикс и появляется новое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корень. Он помогает понять, какая часть слова главная и общая для родственных слов. Без этого суффикс легко перепутать с другой частью.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есть ли после корня часть перед окончанием или в конце основы. Именно там чаще всего и прячется суффикс, как в маленьком тайнике.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домик суффикс -ик, в слове лесной — -н-, а в слове водичка — -ичк-. Если присмотреться, эти части хорошо слышны в слове.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родственные слова и сравнивать их. Тогда видно, что меняется именно суффикс, а корень остаётся тем же самым.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56" y="2251415"/>
            <a:ext cx="32418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суффикса своя работа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слово ласковым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-ик, -очк- и -еньк- помогают словам звучать теплее и мягче. Так обычное слово становится добрым, как будто улыбается собеседнику.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-тель, -ник и -щик помогают быстро понять, чем занимается человек. По такому слову сразу видно профессию, дело или любимое занятие.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размер 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помогают назвать маленький предмет или, наоборот, усилить признак. Тогда слово становится точнее, и мы лучше представляем его размер или вид.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детёнышей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суффиксы, по которым легко узнать названия малышей животных, например котёнок или лисёнок. Они сразу вызывают образ маленького, беззащитного зверька.
</a:t>
            </a:r>
            <a:endParaRPr lang="en-US" sz="13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семьи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похожи друг на друга, потому что у них общий корень. Суффикс помогает каждому слову этой семьи получить своё значение и звучание, как в словах вода, водичка и водяной.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сравнить такие слова, легко заметить, что они связаны одной темой, но не повторяют друг друга. Суффикс словно добавляет каждому слову собственный характер и место в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суффиксов предложения стали бы длиннее и скучнее. Пришлось бы чаще повторять одни и те же слова, а язык потерял бы часть своей гибкости.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живой и выразительной. Одно и то же значение можно передать по-разному, и слово будет звучать ласково, строго, шутливо или просто нейтрально.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говорить точно. С их помощью можно сразу понять, о ком или о чём идёт речь: о предмете, человеке, детёныше или признаке.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суффиксы важны в речи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737" y="150037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сказках и стихах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суффиксы, чтобы слово звучало мягко, нежно или смешно. Так текст сразу становится теплее и ближе к читателю, как добрый разговор.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показать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подсказывают, какой персонаж перед нами: ласковый, забавный или чуть смешной. Слова вроде лисичка и зайчик делают образ живым и запоминающимся.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сказках суффиксы работают как маленькие волшебники. Они добавляют словам особую окраску и помогают автору передать улыбку, нежность или игру.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суффиксе может изменить строение слова и сделать разбор неверным.
</a:t>
            </a:r>
            <a:endParaRPr lang="en-US" sz="177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делить слово на части: корень, суффикс и окончание. Тогда легко не перепутать грибок, чайник и тетрадку.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морфемному разбору.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школьных заданиях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суффикс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ищут в слове корень и окончание. Потом остаётся найти часть после корня, которая помогает слово изменить или образовать новое.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удобно работать по образцу: лес — лесок, кот — котик, учить — учитель. Так видно, как один корень даёт разные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суффикс сообщает о слове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определить значение слова и его оттенок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-ик, -ок и -чик часто помогают назвать маленький предмет или ласково его описать. Их легко встретить в словах из учебника и повседневной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в русском языке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-еньк- и -оват- передают признаки и оттенки. Они делают слово более мягким, нежным или немного приблизительным, словно говорят: «не совсем так, но похоже».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-ник и -тель часто встречаются в названиях людей по профессии или занятию. По ним сразу понятно, что слово связано с делом человека.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удобно замечать в знакомых словах дома, в школе и на улице. Чем чаще их видеть, тем легче понимать строение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вокруг нас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Карандашик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карандашик, а рядом — обычный карандаш. Маленький суффикс помогает сразу представить не просто предмет, а его уменьшенный, удобный вариант. Такие слова часто встречаются в школе и звучат очень по-домашнему.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Книжечка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берёт книжечку и улыбается, потому что слово звучит мягко и ласково. Суффикс делает предмет будто чуть ближе и теплее. В речи такие слова помогают передать доброе отношение к вещи или герою.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Шкафчик и повар
</a:t>
            </a:r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стоит шкафчик, а на кухне работает повар. Один суффикс показывает маленький предмет, другой называет человека по профессии. Так язык каждый день помогает быстро и понятно рассказать о том, что мы видим вокруг.
</a:t>
            </a:r>
            <a:endParaRPr lang="en-US" sz="12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языку работать каждый день
</a:t>
            </a:r>
            <a:endParaRPr lang="en-US" sz="263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делают слова точными, живыми и понятными. Они помогают назвать размер, профессию, детёныша и чувство. Если замечать их внимательнее, русский язык становится ещё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2026-05-21T12:41:22Z</dcterms:created>
  <dcterms:modified xsi:type="dcterms:W3CDTF">2026-05-21T12:41:22Z</dcterms:modified>
</cp:coreProperties>
</file>