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падеж: кому? чему?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Падеж, который отвечает на вопросы «кому?» и «чему?»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 вокруг нас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встречаем дательный падеж каждый день: когда помогаем, дарим, идём к цели или говорим тёплые слова. Он помогает назвать того, кому адресовано действие, и делает речь точной и понятной.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на один из этих вопросов, можно проверить его окончание и убедиться, что перед нами дательный падеж.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«чему?» задают к словам, которые называют неживые предметы: дереву, окну, тетради. Эти формы тоже легко узнать в предложении.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 отвечает на вопрос «кому?», когда речь идёт о живых существах: другу, кошке, брату. Так мы быстро понимаем, кому предназначено действие.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вопросы дательного падежа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у слов 1-го склонения
</a:t>
            </a:r>
            <a:endParaRPr lang="en-US" sz="2152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1-го склонения в дательном падеже обычно слышится окончание -е: мама — маме, Маша — Маше, река — реке. Оно делает слово мягче и помогает правильно изменить его.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удобно запоминать на знакомых примерах. В начальной школе особенно полезно проговаривать их вслух: так окончания запоминаются быстрее и почти без усилий.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2-го склонения в дательном падеже часто встречаются окончания -у и -ю: брату, коню, морю, столу. Они помогают отличить форму слова от других падежей.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среднего рода тоже бывают такие формы: окну, письму. Важно внимательно слушать звучание слова и сравнивать его с привычными примерами.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видим эти окончания, легче понять, что слово изменилось по дательному падежу. Главное — не торопиться и проверять вопрос «кому? чему?».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у слов 2-го склонения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750" y="1500373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3862" y="1500373"/>
            <a:ext cx="63577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9387" y="1500373"/>
            <a:ext cx="45412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слова 3-го склонения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окончание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3-го склонения в дательном падеже обычно пишется -и: тетради, двери, лошади, ночи. Это окончание часто звучит особенно мягко.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примеры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легко запоминать на знакомых предметах и явлениях. Чем больше примеров, тем быстрее глаз и ухо узнают нужную форму.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Вопрос-подсказка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на вопрос «чему?», стоит проверить его окончание ещё раз. Для 3-го склонения это часто помогает не ошибиться.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дательным падежом часто употребляется предлог «к». Он показывает направление: к другу, к дому, к окну. С ним легко представить движение навстречу чему-то.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дательного падежа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«по» тоже может работать с дательным падежом. Он помогает говорить о движении по поверхности или о распределении: по дороге, по классу, по одному.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делают предложение точнее. Без них смысл может стать неясным, а с ними сразу понятно, куда, к кому или по чему происходит действие.
</a:t>
            </a:r>
            <a:endParaRPr lang="en-US" sz="116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дательный падеж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 вопросу, предлогу и окончанию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 и добрые поступки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Бабушке — с заботой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аккуратно несёт чашку чая и говорит, что поможет бабушке накрыть на стол. В этом маленьком деле сразу слышится дательный падеж: действие направлено к человеку, которому нужна помощь. Слово звучит просто, а смысл получается очень тёплым.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для сестры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прячет в ладошке открытку и спешит подарить её сестре. Здесь дательный падеж помогает показать, кому предназначен подарок. Даже в обычной домашней сцене он делает речь доброй и ясной, как улыбка перед сюрпризом.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глагола «помочь» часто нужен дательный падеж: помочь товарищу, помочь маме. Он показывает человека, которому адресована поддержка, а не предмет для игры.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глаголом «подарить» тоже удобно использовать дательный падеж: подарить бабушке, подарить другу, подарить сестре. Так сразу ясно, кто получит подарок.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слов «позвонить» и «посоветовать» форма тоже меняется: позвонить дедушке, посоветовать ученику. Эти глаголы словно сами подсказывают, кому направлено действие.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«нравиться» тоже дружит с этим падежом: нравится детям, нравится ученику. Здесь важно запомнить вопрос «кому?», чтобы не перепутать форму слова.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после которых нужен дательный падеж
</a:t>
            </a:r>
            <a:endParaRPr lang="en-US" sz="234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каждый раз задавать вопрос кому? чему? и сравнивать форму слова с известными примерами. Тогда падеж узнаётся быстро и без лишних сомнений.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 проверять окончание слова и рядом стоящий предлог. Если в предложении есть «к» или «по», нужно внимательно посмотреть, как изменилось слово.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дательный падеж с винительным и пишут: «помочь друга». Но правильно сказать «помочь другу», потому что здесь нужен вопрос кому?, а не кого?.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дательном падеже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дательный падеж отличается от других
</a:t>
            </a:r>
            <a:endParaRPr lang="en-US" sz="2538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на вопросы кого? что?. Обычно он показывает объект действия: что видят, берут, читают или рисуют.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
</a:t>
            </a:r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на вопросы кому? чему?. Он нужен, когда действие направлено к человеку, предмету или цели: другу, тетради, дому.
</a:t>
            </a:r>
            <a:endParaRPr lang="en-US" sz="1019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на вопросы кого? чего?. Он показывает отсутствие, принадлежность или часть чего-то, поэтому помогает понять, о чём идёт речь.
</a:t>
            </a:r>
            <a:endParaRPr lang="en-US" sz="12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 в сказках и рассказах
</a:t>
            </a:r>
            <a:endParaRPr lang="en-US" sz="1793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этот падеж звучит особенно ярко: герой помогает сестрице, волшебник дарит девочке звезду, а мудрая птица советует зайцу. Такие примеры легко представить и запомнить.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дательный падеж делает речь живой и доброй. Он помогает показать, кому адресованы помощь, совет или подарок, а значит, сразу делает сюжет понятнее и теплее.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показать подарок с помощью дательного падежа
</a:t>
            </a:r>
            <a:endParaRPr lang="en-US" sz="2004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выбрать слово для получателя подарка и проверить его форму по вопросу и смыслу предложения.
</a:t>
            </a:r>
            <a:endParaRPr lang="en-US" sz="93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46" y="1534738"/>
            <a:ext cx="634297" cy="6342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608" y="2643847"/>
            <a:ext cx="713584" cy="634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289" y="3785183"/>
            <a:ext cx="555010" cy="6342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 с дательным падежом
</a:t>
            </a:r>
            <a:endParaRPr lang="en-US" sz="2447" dirty="0"/>
          </a:p>
        </p:txBody>
      </p:sp>
      <p:sp>
        <p:nvSpPr>
          <p:cNvPr id="9" name="Text 2"/>
          <p:cNvSpPr txBox="1"/>
          <p:nvPr/>
        </p:nvSpPr>
        <p:spPr>
          <a:xfrm>
            <a:off x="1159463" y="1392222"/>
            <a:ext cx="4901100" cy="871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утру, к вечеру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 показывают время, к которому что-то произойдёт. Они часто встречаются в обычной речи и помогают сказать о событии просто и понятно.
</a:t>
            </a:r>
            <a:endParaRPr lang="en-US" sz="1408" dirty="0"/>
          </a:p>
        </p:txBody>
      </p:sp>
      <p:sp>
        <p:nvSpPr>
          <p:cNvPr id="10" name="Text 3"/>
          <p:cNvSpPr txBox="1"/>
          <p:nvPr/>
        </p:nvSpPr>
        <p:spPr>
          <a:xfrm>
            <a:off x="1125625" y="2501336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дороге, по комнате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говорят о движении или действии в определённом месте. С ними предложение сразу становится живым, как будто мы идём вместе с героем.
</a:t>
            </a:r>
            <a:endParaRPr lang="en-US" sz="1408" dirty="0"/>
          </a:p>
        </p:txBody>
      </p:sp>
      <p:sp>
        <p:nvSpPr>
          <p:cNvPr id="11" name="Text 4"/>
          <p:cNvSpPr txBox="1"/>
          <p:nvPr/>
        </p:nvSpPr>
        <p:spPr>
          <a:xfrm>
            <a:off x="1159463" y="3642678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порядку, по одному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дательный падеж помогает показать способ действия или распределение. Такие сочетания звучат естественно и часто встречаются в школьных и бытовых фразах.
</a:t>
            </a:r>
            <a:endParaRPr lang="en-US" sz="140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— вопрос, окончание и предлог — помогают быстро узнать дательный падеж.
</a:t>
            </a:r>
            <a:endParaRPr lang="en-US" sz="177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проверить сразу три признака, ошибиться намного труднее. Это особенно удобно в начальной школе: правило становится коротким и запоминается почти как считалочка.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русского языка для начальной школы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жизни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и у доски
</a:t>
            </a:r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просит дать карандаш другу, а потом помочь однокласснику у доски. В этих коротких фразах сразу слышно, кому направлено действие. Школьная жизнь отлично показывает, как дательный падеж работает без скуки и лишних слов.
</a:t>
            </a:r>
            <a:endParaRPr lang="en-US" sz="1456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и после звонка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бегут к кабинету, радостно идут к празднику и делятся новостями с бабушке и маме. Такие примеры легко встретить в тетрадях, учебниках и разговорах. Они помогают увидеть падеж в обычных, знакомых ситуациях.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слова в предложении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определить дательный падеж по вопросу, предлогу и смыслу слова в предложении.
</a:t>
            </a:r>
            <a:endParaRPr lang="en-US" sz="10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точно показать, кому предназначено действие, подарок или просьба. Благодаря этому предложение звучит понятно, а собеседник сразу улавливает смысл без догадок.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дательный падеж важен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дательным падежом речь становится вежливее и добрее. Фразы вроде «помочь бабушке» или «сказать другу» звучат тепло и по-доброму, как настоящий дружеский жест.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падеж нужен и для движения к цели: к школе, к дому, к окну. Он помогает описывать направление так, чтобы в предложении не потеряться, как в большом коридоре.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дательного падежа трудно точно говорить о том, кому что-то дают, советуют или поручают. Он делает язык аккуратным, выразительным и очень удобным для общения.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дательном падеже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 отвечает на вопросы кому? чему? и помогает показать адресата действия. Его легко узнать по предлогам к и по, а ещё по особым окончаниям слов.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2026-05-21T23:27:01Z</dcterms:created>
  <dcterms:modified xsi:type="dcterms:W3CDTF">2026-05-21T23:27:01Z</dcterms:modified>
</cp:coreProperties>
</file>