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Grammatik для 6 класса: deshalb, Präteritum sein и haben, времена прошлого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рассказать о прошлом коротко и правильно?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рассказа о прошлом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событие, нужны время, действие и причина. Временные слова указывают, когда что-то произошло, формы sein и haben передают факт прошлого, а deshalb помогает связать причину с результатом.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Wort deshalb: значение и роль в предложении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Deshalb означает «поэтому» или «из-за этого». Оно показывает, что во второй части предложения называется результат, связанный с тем, что было сказано раньше.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deshalb сказуемое стоит на втором месте, как в обычном главном предложении: Ich war krank, deshalb blieb ich zu Hause.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в коротких объяснениях, школьных ответах и простых рассказах, где нужно быстро показать связь причины и 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выразить причину и результат в немецком языке.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weil, denn и deshalb: как они различаются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Weil и denn объясняют причину, а deshalb показывает следствие. Главное различие — в структуре предложения и месте сказуемого.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немецкой грамматики для простого повествования в 6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deshalb в школьной и повседневной жизни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перерыв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начался сильный дождь, и двор быстро опустел. Es regnet, deshalb bleiben wir in der Pause im Klassenraum. Ребята смотрят в окно, слушают капли по стеклу и ждут, когда можно будет снова выйти на улицу.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домашнего задания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у класса было сразу несколько заданий, поэтому свободного времени почти не осталось. Wir hatten viel Hausaufgaben, deshalb hatten wir wenig Freizeit. После уроков дети быстро собирали рюкзаки и спешили домой.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Усталый вечер после школы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длинного учебного дня Лена почти не могла читать. Ich war müde, deshalb ging ich früh ins Bett. На столе осталась закрытая тетрадь, а будильник уже напоминал о завтрашнем раннем подъёме.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частые формы прошедшего времени, которые нужно запомнить отдельно.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Präteritum глаголов sein и haben: основные формы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изменяются по лицам и числам, но имеют особые основы: war-/waren и hatt-/hatt-. Их часто используют в письменных текстах о прошлом.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неправильных глаголов sein и haben в Präteritum.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рассказ о прошлом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предложения с временным указателем, Präteritum и deshalb.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9427" y="1653906"/>
            <a:ext cx="3645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sein в Präteritum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Sein описывает, каким человек был в прошлом: усталым, больным, спокойным или довольным. Такая форма часто встречается в коротких сообщениях о самочувствии и настроении.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сказать, где кто-то находился: zu Hause, im Park, in der Schule. Она особенно полезна в простых рассказах о прогулках, уроках и выходных.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прошлого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Sein нужен и для коротких фактов: возраст, положение, состояние или простое описание ситуации. В 6 классе важно сразу узнавать war и waren в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указатели помогают точно ответить на вопрос wann?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слова прошлого: примеры и значения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уточняют момент события, но различаются по масштабу времени: от одного дня до целого 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временные указатели прошлого в учебных немецких 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указатели прошлого удобнее всего для школьных рассказов и небольших текстов.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временные указатели встречаются чаще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самые простые и конкретные слова времени; они легче всего сочетаются с Präteritum и deshalb.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времени в прошлом; схема для наглядного сравнения.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haben в Präteritum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haben в Präteritum показывает, что в прошлом у человека что-то было: время, книга, желание или возможность. Она помогает кратко сообщать о наличии и владении.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запомнить в школьных ситуациях: Ich hatte Zeit, Wir hatten ein Buch, Sie hatte keine Lust. Такие предложения часто встречаются в рассказах о дне и досуге.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смысловой haben с вспомогательным глаголом. В теме прошлого особенно полезно выучить формы hatte и hatten, потому что они часто нужны в письменных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соединяются время, причина и действие в одном сообщении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сообщении сначала обычно называют время, затем состояние или действие в Präteritum, а после этого добавляют следствие с deshalb. Так текст звучит связно и понятно.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Gestern war ich krank, deshalb blieb ich zu Hause. Или: Vor zwei Tagen hatte ich keine Zeit, deshalb machte ich meine Hausaufgaben später. Такие модели легко переносить в свои ответы.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причины к результату в немецком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простого высказывания: сначала причина, затем связка deshalb, после неё — результат в главном предложении.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war и hatte: war относится к состоянию, местонахождению и характеристике, а hatte — к наличию, владению и свободному времени. Значение слова подсказывает нужный глагол.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временными указателями. Gestern, vorgestern и früher обозначают разные отрезки прошлого, поэтому их нельзя использовать как полные синонимы в одном и том же контексте.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deshalb сказуемое должно стоять на втором месте, как в обычном главном предложении. Ошибка возникает, когда глагол ошибочно уходит в конец, как в придаточном предложении.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и о согласовании смысла всего предложения. Если указано прошлое время, форма глагола, временное слово и причина должны работать вместе, иначе текст звучит неестественно.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частых указателя прошлого помогают по-разному обозначать время события.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gestern, früher и letztes Jahr: сравнение временных рамок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 подходит для точного события, früher — для общего воспоминания, а letztes Jahr — для больших временных отрезков. Во всех случаях часто используются war и hatte.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временных указателей прошлого
</a:t>
            </a:r>
            <a:endParaRPr lang="en-US" sz="10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86321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71921"/>
            <a:ext cx="324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05239" y="3012961"/>
            <a:ext cx="2835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13924" y="3012961"/>
            <a:ext cx="2835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рассказа о прошлом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krank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описать самочувствие и объяснить, почему человек не пошёл в школу, остался дома или не участвовал в занятии.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müde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удобное слово для рассказов об усталости, раннем сне и спокойном вечере после школы, спорта или долгого дня.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 Hause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 место действия и часто соединяется с sein в Präteritum, когда нужно сказать, где человек был в прошлом.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Hausaufgaben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легко составлять предложения о школьных делах, особенно когда нужно объяснить, почему свободного времени было мало.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Wochenende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подходит для коротких рассказов о выходных, прогулках, отдыхе и занятиях, которые происходили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 заданиях играют формы глаголов, потому что именно они строят основную часть сообщения о прошлом.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используется в учебных примерах: sein, haben или deshalb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sein и haben служат основой описания, а deshalb добавляет связь между частями текста. Поэтому ученику сначала важно освоить формы глаголов, а затем соединять их смыслом.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типовым учебным примерам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предложений для 6 класса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Причина начинается с состояния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war krank, deshalb blieb ich zu Hause. В этой модели видно, как состояние в прошлом сразу объясняет результат.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Усталость и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 war müde, deshalb ging er früh schlafen. Предложение показывает, как sein описывает состояние, а deshalb связывает его с поступком.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Наличие времени в прошлом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hatten Zeit, deshalb spielten wir draußen. Здесь haben в Präteritum помогает сказать, что возможность была именно тогда.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Временной указатель +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Gestern hatte ich viel Hausaufgaben, deshalb lernte ich am Abend. Такая модель объединяет время, наличие и следствие в одном сообщении.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перед самостоятельной работой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есть ли в предложении временной указатель: gestern, früher, vor zwei Tagen или другой маркер прошлого. Он помогает сразу выбрать нужную рамку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убедись, что причина и результат действительно связаны по смыслу. Для короткого и точного ответа нужны три опоры: время, действие и объяснение.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подбери правильную форму sein или haben в Präteritum и следи за порядком слов после deshalb. В главном предложении сказуемое остаётся на втором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грамматика помогает говорить о прошлом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слова, формы Präteritum sein и haben и слово deshalb помогают построить короткий, понятный рассказ о прошлом. Вместе они делают немецкое высказывание точным и логичным.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2026-05-25T01:55:08Z</dcterms:created>
  <dcterms:modified xsi:type="dcterms:W3CDTF">2026-05-25T01:55:08Z</dcterms:modified>
</cp:coreProperties>
</file>