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закона гомологических рядов и его значение в биологии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отражает повторяемость наследственных изменений у близких видов и родов организмов.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гомологических рядов сформулирован Вавиловым в 1920 году на основе обширных исследований культурных растений и достижений биологии конца XIX — начала XX века, основанных на полевых экспедициях.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открытия: научная и историческая база возникновения закона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одном виде обнаружено наследственное изменение, подобные признаки можно ожидать у родственных видов и родов благодаря схожести их генетической структуры.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гласит, что у близкородственных организмов существуют повторяющиеся серии наследственных или фенотипических изменений, что позволяет прогнозировать появление сходных признаков.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закономерности изменчивости у родственников являются ключом к пониманию генетических процессов и развитию селекции.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закона гомологических рядов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И. Вавилов — создатель закона: вклад в науку и экспедиционные исследования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экспедиции как основа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Вавилов и его команда совершили многочисленные экспедиции, собирая образцы растений по всему миру. Эти данные стали фундаментом для исследования наследственных изменений и формулировки закона.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центров происхождения культурных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Вавилов выделил географические центры, где происходило формирование видового разнообразия культурных растений, что связано с законом гомологических рядов и повторением признаков.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гербарии и семенные коллекции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Многочисленные образцы растений, сохранённые Вавиловым, позволяли изучать закономерности наследственной изменчивости в разных климатических и географических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закона: принципы и ключевые положения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виды демонстрируют параллельные серии наследственных изменений, что отражает филогенетические отношения и генетическую консервативность.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закономерности позволяют предсказывать признаки у малоизученных видов на основе данных о близких таксонах.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Аналогичные мутации возникают независимо благодаря схожей генетической базе и воздействию общих факторов окружающей среды.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не только описывает факты, но и служит теоретическим фундаментом для селекционной и генетической работы.
</a:t>
            </a:r>
            <a:endParaRPr lang="en-US" sz="9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Примеры гомологических изменений у культурных растений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Приведены основные виды хлебных злаков и типичные аналогичные мутации, выявленные у них.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основных хлебных злаков независимым путём появляются сходные наследственные вариации, что подтверждает действие закона гомологических рядов.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Вавилов Н. И., 1920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закона для современной генетики и селекции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позволяет предугадывать признаки у новых видов, что ускоряет поиск ценных наследственных свойств для селекции.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служит основой для создания генетических коллекций и помогает раскрывать общие механизмы изменчивости в природе.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закона в селекции способствует разработке сортов с улучшенными хозяйственными качествами и устойчивостью к стрессам.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изменения: сходства и различия у родственных видов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мутации в окраске зерна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близких видов часто фиксируется одинаковая вариация цвета зерна, что связано с наследственной предрасположенностью и аналогичным генетическим контролем.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листа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изменения по форме и размеру листьев встречаются повторно, они варьируются в зависимости от конкретных экологических условий и особенностей генотипа.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 болезням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иммунитета появляются у разных видов в результате адаптации к сходным патогенам, демонстрируя действие гомологических рядов в биологии устойчивости.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Частота гомологических мутаций среди семейств растений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демонстрируют наибольшую частоту аналогичных мутаций, что связано с их филогенетической близостью и агроэкологической пластичностью.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повторяемость мутаций в злаках подтверждает тесную генетическую связь и адаптивные возможности внутри семейства.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исследований генетической изменчивости, 2000–2020 гг.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эволюционных и экологических факторов на проявление закона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эволюционно два вида, тем выше вероятность появления сходных наследственных изменений.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одинаковых экологических условий способствует формированию сходных адаптивных признаков через конвергентную эволюцию.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совместимость определяет пределы повторяемости признаков между отдалёнными таксонами, ограничивая закон.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факторы, такие как климатические изменения, активируют мутации, поддерживая параллельное появление гомологических рядов.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закона и критические замечания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гомологических рядов применим только к родственным таксонам; его положения не распространяются на отдалённые или неродственные виды, где повторяемость признаков значительно снижается.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или специфические мутации могут возникать только у отдельных видов, и их нельзя прогнозировать на основе наблюдений в близких родах из-за индивидуальности генетических изменений.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экологических стрессов, мутационных факторов и эпигенетики может искажать проявление гомологических серий, усложняя интерпретацию закономерностей наследственной изменчивости.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гомологических рядов в практике селекции сельскохозяйственных культур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позволяет целенаправленно искать и внедрять устойчивость к болезням, стрессовым факторам и вредителям, что значительно повышает эффективность и стабильность агропроизводства.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используют знания о параллельных признаках у близкородственных растений для ускоренного выявления ценных сортов с улучшенными характеристиками в условиях сельского хозяйства.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способствует идентификации полезных генов через маркерную селекцию, что ускоряет создание растений с желаемыми генетическими признаками без длительных традиционных экспериментов.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закономерностей гомологических рядов прогностически выявляются признаки у слабоизученных видов, что расширяет арсенал генетического материала для биотехнологий.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закона актуально при разработке трансгенных сортов, обладающих повышенной продуктивностью и адаптивностью к неблагоприятным условиям среды.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закона в агробиотехнологиях: генетическая инженерия и маркерная селекция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подтверждения закона на примере разных растений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показывают сходство серии признаков у более чем 50 родственных видов, например, форму клубней у паслёновых, объединяя культурные и дикие растения.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злаков установлен параллелизм в формах зерна и биохимических свойствах, что подтверждает повторяемость наследственных изменений.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появления гомологических признаков подтверждается многократными опытами с контролируемыми мутациями и селекционными программами.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данные укрепляют теоретическую основу закона и демонстрируют его практическую применимость в биологии и сельском хозяйстве.
</a:t>
            </a:r>
            <a:endParaRPr lang="en-US" sz="9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Коллекционные фонды и генетические ресурсы в рамках закона гомологических рядов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генетических коллекций с учётом гомологических рядов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Коллекционеры учитывают закономерности гомологических рядов при отборе образцов, что обеспечивает широкое представительство наследственной изменчивости. Это важно для поддержки разнообразия и устойчивости сельскохозяйственных культур.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хранения семян и гербариев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генетических ресурсов в гербариях и банках семян позволяет сохранить уникальные вариации и параллельные признаки, обеспечивая доступ к материалам для исследований и селекционной работы.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Воспроизводство агробиоразнообразия на основе исследований Вавилова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программы восстановления и культивирования растений используют принципы закона гомологических рядов для поддержания стабильности и многообразия культурных видов в изменяющихся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публикационной активности и внедрённых сортов по мотивам закона (1920—2020 гг.)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закону особенно заметен вместе с развитием молекулярной генетики и биоинформатики в последние десятилетия.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устойчивый подъём числа научных исследований и новых сортов, подтверждая значимость закона в современной биологии и селекции.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научных публикаций и сортовых регистров, 1920-2020 гг.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Практическая реализация закона — создание устойчивых сортов пшеницы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гомологических рядов у диких и культурных злаков выявило аллели, обеспечивающие устойчивость к стеблевой ржавчине, значительно сокращая потери урожая.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Обнаружены гены, повышающие толерантность к засухе и засолённости, что помогло адаптировать сорта к неблагоприятным почвенно-климатическим условиям.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этих признаков в селекционные программы привело к созданию новых сортов с улучшенными агрономическими характеристиками и стабильностью производства.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поиска новых признаков на основе гомологических рядов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процесс идентификации и реализации гомологических признаков в селекции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дискуссии и спорные аспекты закона гомологических рядов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ведутся о применимости закона к микроорганизмам и грибам, у которых высокая скорость генетических изменений усложняет выявление повторяемых признаков.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геномного анализа выявляют уникальные эволюционные пути формирования признаков, иногда противоречащие классическим представлениям гомологических рядов.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сравнительной геномики и биоинформатики позволяет уточнять и переосмысливать рамки действия закона в свете новых научных данных.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способствуют развитию теоретической базы и улучшению практических подходов в изучении наследственной изменчивости.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 будущее закона гомологических рядов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гомологических рядов остаётся фундаментом генетики изменчивости, содействуя развитию селекции и адаптации растений. Интеграция современных методов обеспечит новые достижения в биологии и агробиотехнологиях.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2026-05-10T00:28:37Z</dcterms:created>
  <dcterms:modified xsi:type="dcterms:W3CDTF">2026-05-10T00:28:37Z</dcterms:modified>
</cp:coreProperties>
</file>