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 эмиграции: как изгнание повлияло на его творчество и взгляды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стало для Горького временем испытаний, споров и крупных литературных открытий.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цензура и политический кризис сделали позицию Горького особенно уязвимой. К этому времени он уже был известен как автор «На дне» и рассказов о босяках, а его имя звучало не только в литературе, но и в политических спорах.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XX века и место Горького в литературе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покинул Россию в 1906 году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1906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выехал за границу на фоне полицейского надзора и давления властей. Его связь с революционными кругами делала работу в России всё более затруднительной.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страны он рассчитывал свободнее печататься, вести переписку и обсуждать общественные вопросы с единомышленниками.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творческая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был не только вынужденной мерой безопасности, но и способом сохранить условия для дальнейшей литературной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 как главная точка первой эмиграции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тишины и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1906 по 1913 год Капри стал для Горького пространством относительного покоя. Здесь он мог сосредоточиться на письме, не теряя связи с русской общественной жизнью.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размышлений 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Капри особенно остро звучали его размышления о судьбе страны, интеллигенции и революции. Остров оказался для него вынужденной, но продуктивной дистанцией от родины.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Каприйский круг общения и «школа» для рабочих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интеллектуалы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Капри Горький обсуждал литературу и политику с Луначарским, Богдановым, Коцюбинским и другими единомышленниками. Эти разговоры расширяли его взгляд на роль культуры в общественных переменах.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Каприйская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писателя возник проект обучения рабочих-эмигрантов. Там изучали не только книги, но и философию, историю и общественные идеи, связывая образование с будущим преобразованием общества.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постоянно переписывался с писателями, политиками и публицистами. Через письма он участвовал в спорах о путях революции и о том, какое место в ней должно занять просвещение.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роль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укрепила его авторитет как человека, который не только создаёт тексты, но и влияет на интеллектуальную жизнь русской эмиграции.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творчестве Горького в эмиграции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проза Горького становится более философской и исторически масштабной. Он чаще показывает человека на фоне больших общественных переломов, а не в пределах частной судьбы.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темы памяти, внутренней свободы и нравственного выбора. Герои у него оказываются в ситуации, где личная позиция проверяется историей и ответственностью перед другими.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за границу заставил Горького заново оценить революцию, народ и интеллигенцию. Его взгляды становятся менее прямолинейными и более критическими по отношению к политическим лозунгам.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 он пишет с большей аналитичностью и сдержанностью. В центре оказываются не отдельные события, а долгие исторические процессы и их влияние на человека.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эмигрантских этапа Горького: сравнение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периода эмиграции были временем напряжённой работы и новых исторических выводов.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не прерывала творчество, а задавала ему новые темы, формы и масштабы.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хронологии эмиграции Максима Горького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Амнистия, связанная с 300-летием дома Романовых, позволила Горькому вернуться в Россию. Это было не простое завершение эмиграции, а важный поворот в его биографии.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отсутствия он стал писателем международного масштаба. Европейский опыт сделал его взгляды сложнее, а общественный авторитет — заметно шире, чем прежде.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не отменило накопленных сомнений. Позднее именно этот опыт повлиял на его более осторожное и противоречивое отношение к революции и советской власти.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в 1913 году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 второй эмиграции: от революции к новому отъезду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биографии Горького показывают, как личные обстоятельства переплелись с политической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Сорренто как центр поздней эмиграции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Сорренто был важен для самочувствия Горького. Более спокойный ритм жизни помогал ему сохранять силы для длительной литературной 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Уединённая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Сорренто он писал, читал рукописи и обдумывал крупные замыслы. Здесь бытовая устойчивость сочеталась с постоянной интеллектуальной сосредоточенностью.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поддерживал активную переписку с издателями, друзьями и представителями советской власти. Это позволяло ему оставаться участником культурной жизни, даже живя вдали от СССР.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Сорренто стало местом, где поздний Горький соединял личное уединение с общественной значимостью. Его воспринимали как признанного писателя и влиятельную фигуру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отношения с советской властью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поддерживал идею культурного строительства и видел в новой власти шанс для просвещения общества, но при этом не отказывался от права критиковать её методы и решения.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он воспринимал насилие, цензурное давление и бюрократизацию, считая, что революционные цели теряют смысл, если разрушают человеческое достоинство и культурную среду.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советского государства имя Горького было политически и символически важно: его авторитет использовали как доказательство международного признания и духовной значимости нового режима.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писатель сохранял дистанцию и не принимал безоговорочно партийную линию, поэтому его позиция оставалась двойственной — между сотрудничеством, независимостью и внутренним несогласием.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эмиграции Горького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биографии совпадали с ключевыми этапами российской истории и меняли не только место жизни, но и характер его публичной роли.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Горького была не непрерывным изгнанием, а серией возвращений и отъездов, отражавших политические перемены и личные обстоятельства.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данные биографии Максима Горького; общепринятая биографическая периодизация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лаборатория в Италии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редактура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Горький много редактировал уже начатые тексты и постоянно переписывался с писателями, издателями и общественными деятелями. Это помогало ему сохранять включённость в литературный процесс.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Замыслы и автобиографический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вдали от России он особенно внимательно собирал материал для крупных замыслов и возвращался к собственной биографии как к источнику художественного и исторического осмысления.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Клима Самгина» как главный итог позднего периода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стал крупнейшим замыслом позднего Горького и охватил широкий исторический фон — от частной судьбы героя до кризиса целой эпохи.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место в произведении занимает русская интеллигенция, показанная через сомнения, самообман, идейные споры и разрыв между словами и поступками.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дистанция позволила автору увидеть старый мир не изнутри привычной среды, а как исторически уходящую реальность с её внутренними противоречиями.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Горького этот роман стал итогом многолетних наблюдений за Россией, где личная история героя превращается в исследование духовного перелома общества.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публицистики за границей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потрясений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о судьбе страны как о нравственной и культурной проблеме, а не только как о политическом кризисе. Его тексты соединяли тревогу и стремление понять исторический перелом.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опора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настаивал, что революционные изменения не должны уничтожать школу, книгу и просвещение. Для него культура оставалась условием человеческого развития и общественной устойчивости.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голос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находясь за границей, Горький не уходил от общественной полемики. Его статьи и письма показывают, что он продолжал влиять на обсуждение путей России и роли интеллигенции.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эмиграции Горького и функции разных мест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и страны задавали разные условия для жизни, общения и работы писателя.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и европейские адреса были не просто точками на карте: они определяли круг общения, ритм работы и степень творческой свободы.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Максима Горького; хронология мест проживания в эмиграции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фигура Горького вызывала споры в эмиграции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эмигрантов Горький оставался писателем революционного лагеря, который по-прежнему верит в общественное обновление и силу просвещения, даже если его взгляды стали сложнее и осторожнее.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видели в его контактах с советской властью знак компромисса и считали, что высокий авторитет писателя используется режимом в политических целях.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споры показывают, что Горький не укладывается в простую схему «за» или «против» революции: его позиция была противоречивой, но именно поэтому исторически значимой.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возвращения Горького в СССР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факторов, приведшая к окончательному возвращению писателя.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этапа жизни за границей расширили его взгляд на культуру, общество и ответственность интеллигенции, а также усилили внутренний спор между свободой и политической вовлечённостью.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периодизация эмиграции Максима Горького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эмигрантские периоды помогли ему по-новому увидеть историю России и собственную роль писателя.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как ключ к позднему Горькому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сделала Горького не только свидетелем, но и глубоким аналитиком эпохи. Через Капри и Сорренто он создал крупные произведения, переосмыслил Россию и обозначил цену исторических перемен.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2026-05-23T19:25:18Z</dcterms:created>
  <dcterms:modified xsi:type="dcterms:W3CDTF">2026-05-23T19:25:18Z</dcterms:modified>
</cp:coreProperties>
</file>