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Восточной Европы и глобализация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общих правил к общим рискам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 — одна задача координации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эпохи показывают, как общества учатся координировать людей, ресурсы и власть в меняющихся условиях.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 география раннесредневековой Восточной 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V–X веков не была единым пространством: леса, реки и степные переходы задавали разные ритмы жизни. По ним двигались люди, товары и военные отряды, а вместе с ними — новые формы связи и подчинения.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археология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событиях и правителях рассказывают летописи, но их дополняют археологические находки: городища, курганы, украшения, оружие и следы ремесла. Они помогают увидеть не только власть, но и повседневную жизнь.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извне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и арабские авторы описывали эти земли как часть большого мира обмена. Их свидетельства особенно важны там, где местные тексты молчат, и позволяют сопоставить взгляд со стороны и внутреннюю традицию.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для разговора о раннем Средневековье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значил народ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Средневековье народ понимали как большую общность, объединённую происхождением, языком, обычаями и общей памятью. Это не совпадало с современным гражданством и менялось со временем.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было племя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или племя обозначали более узкую группу, связанную родством, соседством и совместной обороной. Такие союзы могли объединяться, распадаться и входить в более крупные политические образования.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понимали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было не абстрактной системой, а механизмом власти, сбора дани, суда и защиты. Его устойчивость зависела от дружины, договоров и способности контролировать пути и центры.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без которых не понять мир глобализации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глобализация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конца XX–XXI веков усилила связь стран, рынков и людей. Решения, принятые в одной точке мира, всё чаще влияют на другие регионы почти без задержки.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объединение часто опиралось на религию, традицию и общую память. Эти основания помогали сохранять порядок, но были связаны прежде всего с конкретной общиной или государством.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 первый план выходят климат, пандемии, миграция, цифровая безопасность и международная стабильность. Это проблемы, которые невозможно удержать в пределах одной границы.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современное сотрудничество строится не только на сходстве взглядов, но и на необходимости совместно снижать риски, обмениваться данными и согласовывать правила.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Маршруты, которые связывали ранние общества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была пространством расселения славянских союзов. Здесь важны были не только поселения, но и переходы между ними, по которым шли люди, новости и военные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связывали внутренние земли с Балтикой и Чёрным морем. Транспортный путь нередко значил больше, чем формальная граница, потому что именно по нему шли торговля и политическое влияние.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оставалась зоной контакта и соперничества с кочевыми союзами. Она могла быть и барьером, и коридором, который открывал дорогу для обмена, конфликта и дипломатии.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складывались восточнославянские общности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новых землях славяне взаимодействовали с балтами, финно-угорскими и иранскими группами. Контакты включали обмен, соседство, конфликты и постепенное заимствование опыта и обычаев.
</a:t>
            </a:r>
            <a:endParaRPr lang="en-US" sz="101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 союзы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восточнославянских общностей шло через смешение населения и военные союзы. Общность возникала не только по происхождению, но и благодаря совместной защите и хозяйству.
</a:t>
            </a:r>
            <a:endParaRPr lang="en-US" sz="101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начала I тысячелетия н. э. славянские группы постепенно расселялись на новые территории. Это происходило не одномоментно, а через движение малых коллективов, освоение земель и адаптацию к местной среде.
</a:t>
            </a:r>
            <a:endParaRPr lang="en-US" sz="101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лесных и речных пространств укрепляло новые центры расселения. Там, где появлялись устойчивые связи и управление, складывались более крупные политические и культурные объединения.
</a:t>
            </a:r>
            <a:endParaRPr lang="en-US" sz="10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6068"/>
            <a:ext cx="209400" cy="16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710"/>
            <a:ext cx="209400" cy="186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внешних контактов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передавала не только христианство, но и образец престижной письменной культуры. Через неё правители Восточной Европы включались в более широкий политический и культурный мир.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Хазарский каганат воздействовал через дань, торговлю и контроль путей. Эти связи были не только экономическими: они помогали выстраивать зависимость и определять статус местной власти.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Скандинавия приносила военную организацию, дружины и опыт речных маршрутов. Северные связи были особенно заметны там, где путь соединял Балтику с внутренними центрами власти.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общины к устойчивой власти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усиливались центры, тем заметнее становились сбор дани и контроль путей.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княжениям был постепенным: власть укреплялась там, где удавалось контролировать ресурсы, людей и ключевые маршруты.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развитию политических структур Восточной Европы V–X вв.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 принятии решений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распределялась власть между князем, дружиной, общиной и местной знатью.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Средневековье решения опирались не на один центр, а на баланс нескольких сил.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летописным данным и исследованиям политической организации Древней Руси
</a:t>
            </a:r>
            <a:endParaRPr lang="en-US" sz="6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функций превращали власть в порядок: дань, суд, оборона, договоры и контроль путей. Когда они соединялись, разрозненные земли начинали действовать как единое целое.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функций власти связывали территории в более устойчивое политическое целое.
</a:t>
            </a:r>
            <a:endParaRPr lang="en-US" sz="230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синтез по ранним государствам Восточной Европы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стал символом выбора новой религиозной и политической ориентации. После крещения власть получила более прочную легитимацию, а общество — общие нормы и письменную традицию.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поворотным моментом в укреплении княжеской власти и культурного единства.
</a:t>
            </a:r>
            <a:endParaRPr lang="en-US" sz="230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лет; историческая традиция о Крещении Руси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конфликта к договору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военные и дипломатические инструменты работали вместе в политике раннесредневековых 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устойчивая клятва или договор могли значить больше, чем дальняя и медленная переписка. В мире слабых коммуникаций личное доверие становилось политическим ресурсом.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личная связь иногда заменяла целую систему передачи информации.
</a:t>
            </a:r>
            <a:endParaRPr lang="en-US" sz="230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 политической культуре раннего Средневековья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XX века взаимозависимость стала повседневной реальностью: сбой в одной стране быстро отражается на других. Поэтому разговор о глобализации всё чаще связан не только с выгодой, но и с уязвимостью.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 взаимозависимость стран постоянным условием развития.
</a:t>
            </a:r>
            <a:endParaRPr lang="en-US" sz="2521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глобализации конца XX — начала XXI века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850" y="1163687"/>
            <a:ext cx="7576500" cy="15487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стали общими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риски выходят за границы государств и требуют совместных решений. Таблица показывает, что у каждой проблемы есть международное измерение и необходимость координации.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недостаточно действий одного государства: нужны согласованные правила, обмен данными и доверие между странами.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ВОЗ, МГЭИК; сводные материалы о глобальных рисках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взаимосвязанности в эпоху глобализации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и торговой связанности сделал мир быстрее, но не безопаснее. Чем плотнее связи, тем быстрее распространяются и возможности, и кризисы.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устойчиво растёт: глобализация усилила обмены, но одновременно ускорила распространение шоков, паники и дезинформации.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Индексированная динамика по данным World Bank, ITU и UNCTAD (1990 = 100)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до 2030 года стала символом ожиданий от совместного мира: люди хотят не абстрактного единства, а измеримого улучшения жизни, здоровья и возможностей.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ориентиром для решений, которые должны работать для всех стран и поколений.
</a:t>
            </a:r>
            <a:endParaRPr lang="en-US" sz="230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Повестка дня в области устойчивого развития до 2030 года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объединения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Княжеский двор у речного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реки стоит княжеский двор, рядом — лодки, меха и оружие. Здесь власть держится на людях, которые умеют защищать путь, собирать дань и договариваться с соседями. Мир ещё хрупок, но он уже объединяется через силу и обязательства.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мир, общие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аэропорт, экран новостей и карта мира напоминают о другом типе связи. Решения в одной стране отражаются на здоровье, ценах и безопасности в другой, поэтому людям нужны не только границы, но и общие правила, институты и доверие.
</a:t>
            </a:r>
            <a:endParaRPr lang="en-US" sz="11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общих ценностей к общим проблемам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общества объединяются по-разному. Когда-то их скрепляли родство, вера и защита, сегодня — правила, знания и совместная ответственность за риски, которые не признают границ.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2026-07-26T09:04:37Z</dcterms:created>
  <dcterms:modified xsi:type="dcterms:W3CDTF">2026-07-26T09:04:37Z</dcterms:modified>
</cp:coreProperties>
</file>