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оболочка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атмосферу, гидросферу, литосферу и биосферу: воздух, воду, породы и жизнь.
</a:t>
            </a:r>
            <a:endParaRPr lang="en-US" sz="393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соприкасаются и взаимодействуют все оболочки планеты. Формируются облака и осадки, текут реки, растут растения, живут животные и человек использует природные ресурсы. Толщина оболочки невелика, но именно здесь идут главные жизненные процессы.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как место встречи оболочек Земли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части географической оболочки
</a:t>
            </a:r>
            <a:endParaRPr lang="en-US" sz="2722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воздух вокруг Земли. Она влияет на погоду и климат, переносит влагу, помогает образовываться облакам и осадкам, поддерживает условия для жизни на поверхности.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всю воду на планете: океаны, моря, реки, озёра, болота, ледники, подземные воды и даже водяной пар в воздухе. Вода — основная среда для многих живых организмов.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Земли: земная кора и верхняя часть мантии. В ней находятся горные породы и полезные ископаемые, а также формируется рельеф, где живут организмы из биосферы.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endParaRPr lang="en-US" sz="3184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и состоит из смеси газов, в основном азота и кислорода. В нижнем слое — тропосфере — происходят важнейшие явления: формируются облака, ветер и осадки.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поверхность от сильного нагрева днём и сильного охлаждения ночью. Благодаря ей климат становится более «мягким», а условия на Земле пригодны для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вся вода нашей планеты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моря, реки, озёра, болота, ледники, подземные воды и водяной пар. Примерно 71% поверхности Земли покрыто водой, поэтому Землю часто называют «водной планетой».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солёная: океаны и моря содержат солёную воду. Пресной воды намного меньше, и она распределена неравномерно — значительная часть связана с ледниками и подземными запасами.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литосферу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Земли. В неё входят земная кора и верхняя часть мантии. На поверхности располагаются материки, острова, горы, равнины и дно океанов.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поверхность Земли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в литосфере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литосфере залегают горные породы, минералы и полезные ископаемые. Именно здесь образуются и изменяются многие формы рельефа: выступы гор, впадины морей и разнообразные поверхности суши.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область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биосфера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часть Земли, где возможна жизнь. Она располагается там, где организмы могут дышать, питаться и находить подходящие условия: в нижних слоях атмосферы, в воде и в верхней части почвы и пород.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живут растения, животные, грибы и микроорганизмы. Они не просто существуют «рядом», а постоянно взаимодействуют с водой, воздухом и почвой, влияя на условия вокруг себя.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географической оболочки связаны между собой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солнечное тепло запускает круг процессов: от испарения до разрушения пород.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проходит в нижней части атмосферы. Здесь влияние земной поверхности заметно: именно этот слой помогает формировать погоду и условия для жизни.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находится в верхней части литосферы и на дне океанов. На этой глубине ещё сохраняются условия, при которых возможны процессы, связанные с жизнью и водой.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не имеет чёткой линии на карте. Оболочки Земли переходят друг в друга постепенно, поэтому границы выглядят размытыми.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понимать, что речь идёт не о «полосе», а о зоне взаимодействия: воздух, вода, породы и живые организмы непрерывно обмениваются веществами и энергией.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 Земле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пресной воды всего около 3%, она распределена по планете неравномерно и значительная часть «заперта» в ледниках и под землёй.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показывает: главная часть водных ресурсов планеты — солёная. Поэтому доступная пресная вода для человека составляет очень малую долю общего объёма.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школьного курса географии (округлённые значения 97% и 3%), актуальные для учебных материалов; точная доля может отличаться в разных источниках.
</a:t>
            </a:r>
            <a:endParaRPr lang="en-US" sz="14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соединяет все части оболочки
</a:t>
            </a:r>
            <a:endParaRPr lang="en-US" sz="2778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океанов и суши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солнечного тепла вода испаряется: с поверхности океанов, морей, озёр и даже с почвы. В воздух поднимаются водяные пары — начало пути воды по всей Земле.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 образование облаков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 выше, охлаждается и превращается в мельчайшие капли и кристаллы. Так формируются облака, которые переносятся ветром и меняют погоду.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Осадки: дождь и снег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укрупняются, выпадают осадки — дождь или снег. Они попадают на сушу и в море, наполняют водоёмы и увлажняют почву, влияя на растения и животных.
</a:t>
            </a:r>
            <a:endParaRPr lang="en-US" sz="1103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реки, озёра и океан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осадков вода стекает по склонам в реки, просачивается в землю и вновь возвращается в водоёмы. Круговорот связывает гидросферу, атмосферу, литосферу и биосферу.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168" y="1324100"/>
            <a:ext cx="4423329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частей географической оболочки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атмосфера, гидросфера, литосфера и биосфера, и какие процессы сильнее всего связывают их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оболочки имеют разные «среды», но их объединяют общие процессы: движение воды, обмен веществ и преобразование пород.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по учебным темам), 2026
</a:t>
            </a:r>
            <a:endParaRPr lang="en-US" sz="15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0011" y="4186700"/>
            <a:ext cx="345675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из разных природных частей
</a:t>
            </a:r>
            <a:endParaRPr lang="en-US" sz="281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возникает, когда горные породы постепенно разрушаются под действием воды, воздуха и перепадов температуры. Образуются мелкие минеральные частицы, которые становятся «каркасом» почвы.
</a:t>
            </a:r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как основа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 необходимы вода и воздух: вода переносит вещества к корням, а воздух нужен для дыхания живых организмов. Поэтому влажность и пористость заметно влияют на жизнь растений.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в толще почвы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микроорганизмы участвуют в образовании перегноя. Органические остатки разлагаются, превращаясь в питательные вещества. Так почва становится более плодородной со временем.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создают перегной
</a:t>
            </a:r>
            <a:endParaRPr lang="en-US" sz="1303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формируется не сразу. Оно зависит от климата, состава пород, видов растений и длительности процессов почвообразования. Поэтому в разных местах почвы отличаются по свойствам и урожайности.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зависит от условий
</a:t>
            </a:r>
            <a:endParaRPr lang="en-US" sz="12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влияет на природные условия
</a:t>
            </a:r>
            <a:endParaRPr lang="en-US" sz="27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каждая часть влияет по-своему, в реальности они действуют вместе: после дождей меняются почва и растения, а рельеф удерживает или отводит воду.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природные условия формируются комплексно. Без воды не будет влажности и притока веществ, без пород — рельеф и состав почв.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(качественная оценка, без численных измерений), 2026
</a:t>
            </a:r>
            <a:endParaRPr lang="en-US" sz="15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— это «связанные наборы» компонентов: лес, степь или река существуют не отдельно. Внутри них складываются свой климат, почвы, растения и животные, которые приспособлены друг к другу.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— части географической оболочки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комплекса свои условия. Например, в горах меняются высота, температура и осадки, поэтому разные участки имеют различный состав почв и растительности. Это отражается и на животных.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один компонент, меняются другие. Похолодание или засуха сокращают рост растений, а следом уменьшается кормовая база для животных. Меняется и влажность почвы, и состав почвенных микроорганизмов.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изучая природный комплекс, важно рассматривать его как единое целое. Тогда легче понять, почему одни изменения вызывают цепочку последствий, а некоторые решения помогают сохранить устойчивость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 меняются от экватора к полюсам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Экватор: зелёный «пояс тепла и влаги»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жарко и влажно круглый год. Дожди поддерживают густую растительность, и леса тянутся плотной стеной. В такой среде живут многие виды насекомых, птиц и животных, которые используют тепло и воду повсюду.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полюсам: от тайги к тундре и ледяным пустыням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холоднее и суше становится климат. Постепенно уменьшается разнообразие растений, а холодные сезоны становятся длиннее. Поэтому природа меняется: сначала появляются леса умеренного пояса, затем тайга, тундра и, в самых холодных областях, ледяные пустыни.
</a:t>
            </a:r>
            <a:endParaRPr lang="en-US" sz="1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географическую оболочку
</a:t>
            </a:r>
            <a:endParaRPr lang="en-US" sz="272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 меняют компоненты природы и запускают цепочки последствий.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воздух и здоровая почва поддерживают жизнь людей. Сохраняя их, мы сохраняем условия для выращивания растений, нормальной работы экосистем и благополучия животных.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равновесие в природе
</a:t>
            </a:r>
            <a:endParaRPr lang="en-US" sz="2791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работает как единая система: изменение одной части отражается на других. Поэтому загрязнение рек или исчезновение лесов быстро затрагивает водный режим, почвы и живые организмы.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разрушаются почвы и уменьшается количество растений, беднеет кормовая база и среда обитания. Это приводит к сокращению видов и нарушению природных связей между растениями, животными и микроорганизмами.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географической оболочки
</a:t>
            </a:r>
            <a:endParaRPr lang="en-US" sz="29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объяснить, почему природа имеет «порядок»: одни процессы повторяются, а природные зоны закономерно меняются от экватора к полюсам.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связь между оболочками нарушается, меняются сразу несколько признаков. Поэтому сохранение природы — это поддержание работы всей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(качественное представление признаков), 2026
</a:t>
            </a:r>
            <a:endParaRPr lang="en-US" sz="15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из чего состоит географическая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 включает атмосферу, гидросферу, литосферу и биосферу. Эти части взаимодействуют постоянно: воздух связан с водой, вода — с породами и почвой, а жизнь — с климатом.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2026-05-12T23:53:20Z</dcterms:created>
  <dcterms:modified xsi:type="dcterms:W3CDTF">2026-05-12T23:53:20Z</dcterms:modified>
</cp:coreProperties>
</file>