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7576" y="0"/>
            <a:ext cx="441349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Витамины: незаметные вещества, без которых организм не работает полноценно
</a:t>
            </a:r>
            <a:endParaRPr lang="en-US" sz="2245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по количеству, но огромные по значению.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организм быстро растёт, а питание часто становится нерегулярным. Поэтому витамины напрямую связаны с обменом веществ, пищеварением и самочувствием школьника.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витамины важно изучать в 9 классе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789" y="1361259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77292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138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1380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не заменяют углеводы и жиры: они не служат топливом для организма. Их задача — помогать проходить химическим реакциям, без которых клетки работают медленнее и хуже.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дают энергию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идут на рост и обновление тканей, а витамины сами не становятся «строительным материалом». Зато они помогают организму использовать белки, жиры и углеводы правильно и без сбоев.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строят ткани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витаминов человек почти не вырабатывает сам, поэтому их нужно получать из еды каждый день. Особенно это важно для водорастворимых витаминов, которые не накапливаются надолго.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Поступают с пищей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витамина D организм может синтезировать в коже под действием солнечного света. Но этого обычно недостаточно, поэтому питание и прогулки на свежем воздухе тоже имеют значение.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образуются сами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витамины и чем они отличаются от других питательных веществ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23468"/>
            <a:ext cx="4063200" cy="18224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витамины особенно важны и из каких продуктов их обычно получают.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витамины отвечают за разные функции, поэтому разнообразный рацион важнее одного «полезного» продукта.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основы рационального питания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витамины и их функции в организме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большие группы витаминов: жирорастворимые и водорастворимые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07050" y="1180050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Жирорастворимые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A, D, E и K всасываются вместе с жирами. Они могут запасаться в организме, поэтому их недостаток развивается медленнее, но избыток тоже способен быть вредным.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007050" y="2031038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Водорастворимые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C и витамины группы B растворяются в воде и почти не сохраняются про запас. Поэтому их нужно получать регулярно, иначе дефицит может появиться довольно быстро.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007050" y="2884923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питанием
</a:t>
            </a:r>
            <a:pPr algn="l" indent="0" marL="0">
              <a:lnSpc>
                <a:spcPct val="115000"/>
              </a:lnSpc>
              <a:buNone/>
            </a:pPr>
            <a:r>
              <a:rPr lang="en-US" sz="47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усвоения жирорастворимых витаминов важны продукты, содержащие жиры: рыба, яйца, молочные продукты и растительные масла. Без них часть полезных веществ усваивается хуже.
</a:t>
            </a:r>
            <a:endParaRPr lang="en-US" sz="1244" dirty="0"/>
          </a:p>
        </p:txBody>
      </p:sp>
      <p:sp>
        <p:nvSpPr>
          <p:cNvPr id="13" name="Text 5"/>
          <p:cNvSpPr txBox="1"/>
          <p:nvPr/>
        </p:nvSpPr>
        <p:spPr>
          <a:xfrm>
            <a:off x="1007050" y="3733698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питание однообразное, организм быстрее сталкивается с нехваткой водорастворимых витаминов. Поэтому ежедневное меню должно включать разные группы продуктов, а не только один источник витаминов.
</a:t>
            </a:r>
            <a:endParaRPr lang="en-US" sz="117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основы рационального питания
</a:t>
            </a:r>
            <a:endParaRPr lang="en-US" sz="101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богатство витаминов, но и то, как разные продукты дополняют друг друга в повседневном меню.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одна группа продуктов не покрывает все потребности: только сочетание нескольких групп даёт полноценный витаминный рацион.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пищевые источники витаминов в рационе школьника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A: зрение, кожа и слизистые оболочки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564275" y="1234400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в сумерках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A помогает сетчатке работать при слабом освещении. Если его не хватает, человеку труднее видеть в темноте, а глаза быстрее устают при чтении и работе за экраном.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4564275" y="2097119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 слизистые
</a:t>
            </a:r>
            <a:pPr algn="l" indent="0" marL="0">
              <a:lnSpc>
                <a:spcPct val="115000"/>
              </a:lnSpc>
              <a:buNone/>
            </a:pPr>
            <a:r>
              <a:rPr lang="en-US" sz="4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витамин поддерживает обновление клеток кожи и защищает слизистые оболочки дыхательных путей и пищеварительного тракта. Благодаря этому организм лучше сопротивляется неблагоприятным воздействиям.
</a:t>
            </a:r>
            <a:endParaRPr lang="en-US" sz="1011" dirty="0"/>
          </a:p>
        </p:txBody>
      </p:sp>
      <p:sp>
        <p:nvSpPr>
          <p:cNvPr id="14" name="Text 4"/>
          <p:cNvSpPr txBox="1"/>
          <p:nvPr/>
        </p:nvSpPr>
        <p:spPr>
          <a:xfrm>
            <a:off x="4564275" y="2959835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витамина A и его предшественников содержат морковь, тыква, печень, яйца, сливочное масло и молочные продукты. Важно, чтобы такие продукты были в рационе регулярно.
</a:t>
            </a:r>
            <a:endParaRPr lang="en-US" sz="1096" dirty="0"/>
          </a:p>
        </p:txBody>
      </p:sp>
      <p:sp>
        <p:nvSpPr>
          <p:cNvPr id="15" name="Text 5"/>
          <p:cNvSpPr txBox="1"/>
          <p:nvPr/>
        </p:nvSpPr>
        <p:spPr>
          <a:xfrm>
            <a:off x="4564250" y="3822552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нехватки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дефиците могут появляться сухость кожи, ухудшение зрения в темноте и более частые инфекции. Один признак не даёт точного ответа, но сочетание симптомов требует внимания.
</a:t>
            </a:r>
            <a:endParaRPr lang="en-US" sz="10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C: защита сосудов и заживление тканей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649028" y="1588550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витамин помогает организму быстрее реагировать на инфекции и участвует в заживлении ран. Поэтому его достаточное поступление особенно важно в период учёбы и сезонных простуд.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014591" y="1071988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поддержка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32450" y="1601292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C нужен для образования коллагена — белка, который делает кожу, сосуды, кости и дёсны прочнее. Без него ткани восстанавливаются медленнее и становятся более уязвимыми.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98012" y="1080726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Коллаген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747773" y="1601292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витамина C содержат сладкий перец, капуста, цитрусовые, киви, смородина и зелень. Эти продукты удобно включать в салаты, перекусы и гарниры.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113337" y="1080726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источники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6864326" y="1595686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C легко разрушается при долгом хранении, сильном нагревании и измельчении. Чем свежее продукт и короче его приготовление, тем больше пользы он сохраняет.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7229891" y="1078638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потерять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важно помнить, потому что именно с жирорастворимыми витаминами связан риск избытка при бесконтрольном приёме добавок.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в этой группе особенно склонны накапливаться в организме и требуют осторожности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витаминов в школьном курсе биологии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461155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328343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6273" y="320376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74261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из пищи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группы B помогают превращать пищу в энергию, поэтому они особенно важны при умственной нагрузке, занятиях спортом и в период активного роста.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B1, B2, B6, B9 и B12 поддерживают работу нервной системы, а значит, влияют на внимание, память и способность сосредоточиться на уроках и домашних заданиях.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источники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витамины содержатся в цельнозерновых продуктах, бобовых, мясе, рыбе, яйцах, молоке и печени. Разнообразный рацион помогает получать их без специальных добавок.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нехватки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отдельных витаминов группы B может проявляться утомляемостью, ухудшением состояния кожи и слизистых, а также снижением работоспособности и концентрации внимания.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группы B: работа нервной системы и обмен энергии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витаминов от пищи до клеток организма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схема: пищеварение → всасывание → транспорт с кровью и лимфой → использование в клетках.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проявляется нехватка витаминов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45900" y="1226675"/>
            <a:ext cx="14331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слабость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дефиците витаминов организм быстрее утомляется, появляется вялость и снижается работоспособность. Особенно заметно это у школьников при высокой нагрузке и недостатке полноценного питания.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184551" y="1237075"/>
            <a:ext cx="14331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 ногти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Сухость кожи, ломкость ногтей и трещинки в уголках рта часто указывают на нехватку отдельных витаминов. Такие изменения обычно развиваются постепенно и становятся заметнее при однообразном рационе.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3839102" y="1237075"/>
            <a:ext cx="14331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простуды и медленное восстановление после болезни могут сопровождать витаминный дефицит. Витамины помогают тканям сохранять барьерные функции и участвуют в работе защитных механизмов.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493637" y="1225225"/>
            <a:ext cx="14331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и дёсны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Ухудшение сумеречного зрения, кровоточивость дёсен или их болезненность требуют внимания. Эти признаки особенно важны, потому что связаны не только с самочувствием, но и с питанием.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7148183" y="1225225"/>
            <a:ext cx="14331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обращаться к врачу
</a:t>
            </a:r>
            <a:pPr algn="l" indent="0" marL="0">
              <a:lnSpc>
                <a:spcPct val="115000"/>
              </a:lnSpc>
              <a:buNone/>
            </a:pPr>
            <a:r>
              <a:rPr lang="en-US" sz="369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симптом не доказывает дефицит витаминов, но сочетание нескольких признаков — повод пересмотреть рацион и при необходимости пройти обследование. Самолечение витаминами здесь не лучший выход.
</a:t>
            </a:r>
            <a:endParaRPr lang="en-US" sz="101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 и основам рационального питания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продуктов дополняют друг друга: одни дают витамин C, другие — витамины группы B, а третьи помогают получать A, D и E.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витаминного рациона — не один продукт, а сочетание овощей, фруктов, белковых блюд, круп и полезных жиров.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продуктов чаще всего закрывают потребность в витаминах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2016264"/>
            <a:ext cx="4063200" cy="14579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основы рационального питания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продукты связаны с определёнными витаминами и функциями организма.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продукт не покрывает все потребности сразу: рацион должен быть разнообразным и включать продукты разных групп.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продуктов, витаминов и их пользы для организма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Жирорастворимые витамины
</a:t>
            </a:r>
            <a:pPr algn="l" indent="0" marL="0">
              <a:lnSpc>
                <a:spcPct val="115000"/>
              </a:lnSpc>
              <a:buNone/>
            </a:pPr>
            <a:r>
              <a:rPr lang="en-US" sz="59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осторожно нужно относиться к витаминам A и D: они накапливаются в организме. Если их слишком много, повышается риск нежелательных изменений в работе внутренних органов.
</a:t>
            </a:r>
            <a:endParaRPr lang="en-US" sz="1264" dirty="0"/>
          </a:p>
        </p:txBody>
      </p:sp>
      <p:sp>
        <p:nvSpPr>
          <p:cNvPr id="7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передозировки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54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витаминов может проявляться тошнотой, головной болью, слабостью и ухудшением самочувствия. Иногда страдают печень и костная система, поэтому важна мера даже при приёме добавок.
</a:t>
            </a:r>
            <a:endParaRPr lang="en-US" sz="1176" dirty="0"/>
          </a:p>
        </p:txBody>
      </p:sp>
      <p:sp>
        <p:nvSpPr>
          <p:cNvPr id="8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Добавки — не замена еде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Витаминные препараты не могут заменить обычную пищу. Разнообразный рацион даёт не только витамины, но и белки, клетчатку, минеральные вещества и энергию для роста.
</a:t>
            </a:r>
            <a:endParaRPr lang="en-US" sz="1383" dirty="0"/>
          </a:p>
        </p:txBody>
      </p:sp>
      <p:sp>
        <p:nvSpPr>
          <p:cNvPr id="9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подход
</a:t>
            </a:r>
            <a:pPr algn="l" indent="0" marL="0">
              <a:lnSpc>
                <a:spcPct val="115000"/>
              </a:lnSpc>
              <a:buNone/>
            </a:pPr>
            <a:r>
              <a:rPr lang="en-US" sz="54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Принимать витамины следует только при необходимости и по рекомендации специалиста. Для большинства школьников лучшая профилактика дефицита — полноценное питание, а не случайные таблетки.
</a:t>
            </a:r>
            <a:endParaRPr lang="en-US" sz="1176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избыток витаминов тоже опасен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736" y="887000"/>
            <a:ext cx="2728727" cy="233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7536" y="861375"/>
            <a:ext cx="2728727" cy="233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завтрак школьник ест кашу, яйцо и яблоко. Такое сочетание даёт энергию и помогает получить витамины группы B, а также вещества, важные для зрения, роста и общего тонуса на первую половину дня.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 пользы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обед — суп, мясо и овощной салат. Здесь есть витамины из разных источников: белковые продукты поддерживают обмен веществ, а овощи добавляют витамин C и каротиноиды, которых часто не хватает при однообразном питании.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без спешки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Перекус с йогуртом или творогом, а на ужин рыба с овощами помогают закончить день без перегрузки сладостями. Такое меню поддерживает поступление кальция, витамина D и полезных веществ для восстановления после учёбы и спорта.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баланс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дневного рациона подростка, в котором есть витамины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витамины при хранении и приготовлении пищи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уменьшению потерь витаминов при хранении, нарезке и тепловой обработке продуктов.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по признакам витаминной недостаточности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разных витаминов затрагивает разные системы: зрение, дёсны, кости и нервную систему. Поэтому признаки часто появляются одновременно.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роль витамина, тем заметнее последствия его нехватки для повседневной активности и здоровья.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каким последствиям приводит дефицит разных витаминов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Круглый год, а не только зимой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 витаминах есть всегда. Зимой дефицит может быть заметнее, но весной, осенью и летом организму тоже нужны витамины из пищи.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больше, а достаточно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большие дозы витаминов не делают человека здоровее. Для некоторых витаминов избыток так же нежелателен, как и нехватка, поэтому важна разумная мера.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не заменяют овощи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полезны, но они не могут полностью заменить овощи. У этих групп продуктов разный витаминный состав, а вместе они работают лучше, чем по отдельности.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 витаминах и научно верные факты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помогают расти, учиться и чувствовать себя бодро, но их сила раскрывается только при разнообразном питании, достаточном сне и активном образе жизни.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нужны каждый день, а не время от времени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2026-06-01T13:50:11Z</dcterms:created>
  <dcterms:modified xsi:type="dcterms:W3CDTF">2026-06-01T13:50:11Z</dcterms:modified>
</cp:coreProperties>
</file>