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Введение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наследственности, структуры генома и влияния генов на человека.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генетики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законов Менделя до полного расшифрования генома — ключевые этапы исследования и открытия, положившие основу современной генетики и биотехнологий.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несущий информацию для синтеза белка и определяющий наследуемый признак, лежащий в основе функционирования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представляет собой совокупность всех генов организма, включающую как кодирующие, так и некодирующие последовательности ДНК.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различные вариации одного гена, создающие генетическую вариабельность у особей одного вида.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полный набор генетической информации индивида, тогда как фенотип отражает внешние признаки и свойства, проявляющиеся под влиянием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спиральных цепочек, построенных из нуклеотидов Аденин, Тимин, Гуанин и Цитозин, что обеспечивает стабильное хранение генетической информации в клетках.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ДНК и РНК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 синтезе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играет важную роль в процессе синтеза белков — матричная РНК переносит информацию, транспортная доставляет аминокислоты, а рибосомная обеспечивает сборку белка.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3,2 млрд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оснований составляет всю основу человеческого генома, формируя уникальный набор генов каждого индивида.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человеческого генома обеспечивает огромное разнообразие наследственных признаков и специфическую регуляцию работы генов.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проект «Геном человека», 2003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распределение хромосом по типам, количеству пар и их основным функциям у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хромосомного набора является основой наследственности и половой детерминации.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Хромосомы человека
</a:t>
            </a:r>
            <a:endParaRPr lang="en-US" sz="23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 применении к человеку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описывает единство фенотипа первого поколения при скрещивании гомозиготных родителей с доминантным и рецессивным признаком.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объясняет расщепление признаков во втором поколении в соотношении примерно 3:1 при полном доминировании одного аллеля.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утверждает независимость наследования различных признаков, если соответствующие гены расположены на разных хромосомах.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групп крови в популяции России
</a:t>
            </a:r>
            <a:endParaRPr lang="en-US" sz="27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принадлежит II группе крови, указывающая на её доминирование в генетической структуре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имеет важное значение для переливания крови и планирования медицинской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медико-биологическое агентство России, 2020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виды и последствия для человека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включают замены или удаления нуклеотидов, нарушая структуру белков, примером служит серповидноклеточная анемия.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— изменения в структуре хромосом, например делеции или транслокации, могут вызвать синдром кошачьего крика.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повышают генетическую вариабельность, но также приводят к возникновению наследственных и онкологических заболеваний.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связаны с изменениями числа хромосом, как при синдроме Дауна, обусловленном трисомией 21-й хромосомы.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заболевания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Муковисцидоз: особенности наследования и проявления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передаётся по аутосомно-рецессивному типу и характеризуется нарушением функций дыхательной и пищеварительной систем. Частота встречаемости в Европе около 1 на 2500 новорождённых.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Х-сцепленное наследование 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нарушение свертываемости крови преимущественно встречается у мужчин, передаваясь через Х-хромосому. Заболевание требует пожизненного контроля и терапии.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ранняя диагностика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Аутосомно-рецессивное заболевание, проявляющееся нарушением обмена фенилаланина. Скрининг новорождённых позволяет своевременно начать диетическое лечение, предупреждающее тяжёлые осложнения.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генетики человека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позволяет выявить закономерности наследования признаков и установить тип наследственности конкретных заболеваний в семье.
</a:t>
            </a:r>
            <a:endParaRPr lang="en-US" sz="1181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фенотипических различий между однояйцовыми и разнояйцовыми близнецами помогает оценить вклад генетики и внешней среды в развитие признаков.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хромосом под микроскопом выявляет структурные аномалии, такие как транслокации и делеции, влияющие на наследственные патологии.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 и секвенирования позволяют обнаруживать мутации на уровне ДНК и ставить точный диагноз генетических заболеваний.
</a:t>
            </a:r>
            <a:endParaRPr lang="en-US" sz="12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человека»: достижения и перспективы
</a:t>
            </a:r>
            <a:endParaRPr lang="en-US" sz="2488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 в 2003 году, проект предоставил полный последовательный код ДНК человека, открыв информацию о 20-25 тысячах генов. Создана глобальная база данных мутаций, необходимая для исследований.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персонализированной медицины связывается с индивидуальным генетическим паспортом, который способствует точечному подбору лечения и профилактике различных заболеваний на основе генотипа.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 генетике человека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генетических данных требует строгого контроля, чтобы избежать дискриминации при трудоустройстве и страховании на основе наследственной информации.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генома, особенно эмбрионов, вызывает этические споры, что привело к международным соглашениям, регулирующим этические нормы и права человека в биомедицине.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генетической информации влияет на семейные и социальные взаимоотношения, требуя баланса между правами индивида и общественными интересами.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профилактика заболеваний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генетических маркеров позволяет выявлять предрасположенность к таким заболеваниям, как рак и сердечно-сосудистые болезни, что важно для разработки персональных профилактических программ.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новорождённых включает обязательное обследование на наследственные патологии, что позволяет начать своевременное лечение и улучшить прогноз здоровья ребёнка.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меры, основанные на генетической информации, существенно снижают распространённость тяжёлых генетических заболеваний и повышают качество жизни пациентов.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генетического тестирования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генетического обследования от сбора биоматериала до медицинских рекомендаций
</a:t>
            </a:r>
            <a:endParaRPr lang="en-US" sz="23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развитие биотехнологий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революционизировала возможность точного редактирования генов, открывая путь к лечению генетических заболеваний и улучшению агротехнических культур.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внедряет исправленные версии генов, как в лечении спинальной мышечной атрофии, что значительно повышает качество жизни пациентов с наследственными патологиями.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внедрения новых методов связана с этическими дилеммами и необходимостью строгого контроля за безопасностью и последствиями вмешательств в геном.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биотехнологий требует создания правовой базы и общественного диалога для согласования научного прогресса и социальных норм.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черты, такие как рост и предрасположенность к заболеваниям, формируются полигенным наследованием с участием множества генов и факторов окружающей среды.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объясняет, как питание и условия в период беременности могут влиять на активность генов плода без изменения самой ДНК, оказывая долгосрочное воздействие на здоровье.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наследование и индивидуальность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частота хромосомных аномалий при рождении
</a:t>
            </a:r>
            <a:endParaRPr lang="en-US" sz="241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остаётся наиболее распространённой хромосомной аномалией, значительно влияя на заболеваемость среди новорождённых в Российской Федерации.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синдрома Дауна подчёркивает важность пренатального скрининга и генетической консультации для снижения риска рождения с тяжелыми патологиями.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2021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 человека: вызовы и возможности
</a:t>
            </a:r>
            <a:endParaRPr lang="en-US" sz="254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внедрение персонализированной медицины на основе анализа генома способствует улучшению диагностики и терапевтических протоколов.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2035 год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международных этических стандартов и национального законодательства обеспечит справедливое и безопасное использование генетической информации.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биобанков позволит накапливать и использовать биологический материал для углублённого изучения популяционной генетики и редких заболеваний.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 год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Устранение социальной дискриминации благодаря информированности общества и технологическому прогрессу откроет новые возможности для интеграции генетических достижений.
</a:t>
            </a:r>
            <a:endParaRPr lang="en-US" sz="12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генетики человека на общество: итоги и перспективы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интегрируется в медицину, науку и образование, способствуя развитию персонализированного подхода и повышая осознанность общества в области здоровья и этики.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2026-05-10T01:57:08Z</dcterms:created>
  <dcterms:modified xsi:type="dcterms:W3CDTF">2026-05-10T01:57:08Z</dcterms:modified>
</cp:coreProperties>
</file>