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английскую лексику Интернета и правила безопасного онлайн-поведения.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Internet: слова, идеи и правила безопасного использования
</a:t>
            </a:r>
            <a:endParaRPr lang="en-US" sz="28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на уроке английского: зачем это нужно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окружает подростков каждый день, поэтому его слова и правила часто встречаются в текстах, диалогах и заданиях. На уроке английского важно уметь говорить о действиях в сети, понимать кнопки и краткие инструкции, а также описывать безопасное поведение простыми фразами.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Internet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сети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базовые существительные: internet, website, homepage, browser, search bar, search engine, message, account, username, password, online, offline. Они часто встречаются в упражнениях и на реальных сайтах.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to search, to click, to open, to download, to upload, to send, to share, to log in, to log out, to follow помогают описывать любые действия пользователя в интернете.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surf the internet, go online, check email, watch videos, use social media и protect personal information часто нужны в заданиях и при обсуждении повседневных онлайн-ситуаций.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и профиль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password, profile, username и account особенно важны, потому что они связаны с входом в сервисы, настройками страницы и защитой личных данных.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увереннее, полезно строить короткие предложения: I go online every day, I search for information, I download files, I share photos with friends.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интернет-запрос: от поиска до результата
</a:t>
            </a:r>
            <a:endParaRPr lang="en-US" sz="240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запроса от поисковой системы к готовой странице на экране.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Browser and website: как устроен экран сайта
</a:t>
            </a:r>
            <a:endParaRPr lang="en-US" sz="2947" dirty="0"/>
          </a:p>
        </p:txBody>
      </p:sp>
      <p:sp>
        <p:nvSpPr>
          <p:cNvPr id="11" name="Text 2"/>
          <p:cNvSpPr txBox="1"/>
          <p:nvPr/>
        </p:nvSpPr>
        <p:spPr>
          <a:xfrm>
            <a:off x="354575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Браузеры Google Chrome, Safari, Mozilla Firefox и Microsoft Edge помогают открывать страницы сайтов, переходить по ссылкам и видеть содержимое в удобном виде.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открывает сайт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13753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сайте обычно есть title, text, images, buttons, links and menu. Эти элементы помогают быстро найти нужную информацию и понять, как пользоваться страницей.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страница
</a:t>
            </a:r>
            <a:endParaRPr lang="en-US" sz="1171" dirty="0"/>
          </a:p>
        </p:txBody>
      </p:sp>
      <p:sp>
        <p:nvSpPr>
          <p:cNvPr id="15" name="Text 6"/>
          <p:cNvSpPr txBox="1"/>
          <p:nvPr/>
        </p:nvSpPr>
        <p:spPr>
          <a:xfrm>
            <a:off x="4072939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 показывает, что соединение защищено. Буква S связана со словом secure, поэтому такой адрес обычно означает более безопасную передачу данных.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безопасности
</a:t>
            </a:r>
            <a:endParaRPr lang="en-US" sz="1171" dirty="0"/>
          </a:p>
        </p:txBody>
      </p:sp>
      <p:sp>
        <p:nvSpPr>
          <p:cNvPr id="17" name="Text 8"/>
          <p:cNvSpPr txBox="1"/>
          <p:nvPr/>
        </p:nvSpPr>
        <p:spPr>
          <a:xfrm>
            <a:off x="354573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школьного сайта часто встречаются header, navigation, article and footer. Эти слова полезно узнавать, чтобы легче ориентироваться в интерфейсе.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56119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сайта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149227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надписи Sign in, Register, Home, Contact us и Privacy policy подсказывают, что можно сделать на сайте, куда перейти и где прочитать правила.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250773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и надписи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students use the Internet: основные виды активности
</a:t>
            </a:r>
            <a:endParaRPr lang="en-US" sz="223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и учиться, и отдыхать, а привычки подростков часто меняются в течение дня.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уходит на видео и учёбу, но общение и развлечения тоже занимают заметную долю.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английского, без привязки к официальной статистике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для учёбы на уроках английского
</a:t>
            </a:r>
            <a:endParaRPr lang="en-US" sz="2988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dictionary помогает быстро находить значения слов, примеры употребления и произношение. Это удобно, когда нужно понять новое слово в тексте или подготовить домашнее задание.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аудио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Pronunciation practice и аудиозаписи тренируют слух и помогают повторять слова правильно. Такой формат особенно полезен для listening и запоминания новых выражений.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lesson даёт понятное объяснение правила в нескольких минутах. Короткие видео удобно пересматривать, если тема по грамматике или лексике оказалась трудной.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Quiz, reading task и упражнения по vocabulary and writing позволяют сразу проверять себя. Онлайн-платформы показывают ошибки и помогают учиться без спешки.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позволяет возвращаться к материалу столько раз, сколько нужно. Ученик может повторить слова, прослушать запись ещё раз и закончить задание в удобное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Интернета для школьника
</a:t>
            </a:r>
            <a:endParaRPr lang="en-US" sz="269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одна и та же привычка в сети может быть полезной и рискованной.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интернета зависит от цели и поведения: полезные действия требуют проверки информации, вежливости и внимания к приватности.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цифровой безопасности для школьников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след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footprint включает searches, likes, comments, photos, videos, location data and shared links. Эти следы помогают понять, как пользователь ведёт себя в сети.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Удалить не значит исчезнуть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удалённая публикация может остаться в скриншотах, пересылках или архивных копиях. Поэтому важно думать о посте до его размещения.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профиле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accounts часто показывают имя, аватар, интересы и список подписок. Такая информация помогает другим составить представление о пользователе.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footprint влияет на privacy, reputation and security. Чем осторожнее школьник выбирает, что публиковать, тем лучше он защищает себя и свои данные.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footprint: что остаётся после действий в сети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online risks: какие угрозы встречаются чаще всего
</a:t>
            </a:r>
            <a:endParaRPr lang="en-US" sz="231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 сети могут быть связаны и с поддельными сообщениями, и с поведением людей, и с настройками аккаунта.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часто связаны с доверием к сообщениям и слабой защитой. Значит, безопасность начинается с внимательности и надёжных паролей.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английского, без привязки к официальной статистике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интернет-мошенничество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 и 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требует немедленно нажать ссылку или «срочно подтвердить» данные, это повод насторожиться. Мошенники специально торопят, чтобы человек не успел проверить адрес сайта и подумать о последствиях.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щедрое обещание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 free prize, win money или неожиданный выигрыш часто используют для обмана. Настоящие сервисы редко просят перейти по странной ссылке ради подарка или обещают лёгкие деньги.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личных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Опасно, когда письмо просит пароль, код подтверждения или данные карты. Надёжные службы не запрашивают такие сведения через случайные сообщения и не заставляют вводить их на сомнительной странице.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Подозрительная ссылка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домены, лишние символы и ошибки в адресе сайта помогают подделке выглядеть убедительно. Перед переходом важно внимательно читать ссылку и сравнивать её с названием известного сервиса.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Мошенники часто пишут verify, update, account и click now, чтобы вызвать доверие и действие. Такие слова сами по себе не опасны, но вместе с давлением, ошибками и просьбой о данных они сигнализируют о риске.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response to a suspicious message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получении подозрительного сообщения и ссылки.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пароль с буквами, цифрами и символами труднее подобрать автоматически. Для разных аккаунтов лучше использовать разные пароли и включать дополнительную защиту.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символов обычно делают пароль заметно надёжнее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12+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 цифровой безопасности для подростков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communication: видеозвонки и совместная работа
</a:t>
            </a:r>
            <a:endParaRPr lang="en-US" sz="2329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Видеообщение помогает обсуждать задания с учителем и одноклассниками, когда встретиться лично нельзя. Полезные фразы вроде Can you hear me? и I’ll send the file делают разговор понятным и вежливым.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shared documents удобно писать текст вместе, исправлять ошибки и видеть изменения сразу. Это особенно полезно для групповых проектов, когда каждый отвечает за свою часть работы и может быстро проверить документ.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документы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files in the cloud позволяет открыть презентацию или домашнее задание с любого устройства. Для школьника это удобно, потому что материалы не теряются и их легко отправить учителю.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 облако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 даёт возможность использовать английские фразы в реальной ситуации, а не только в учебнике. Expressions like Let’s work together и Please check the document помогают говорить кратко и ясно.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английский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Internet speed changed over time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 сделал онлайн-уроки, видеосвязь и загрузку файлов значительно удобнее. Пользователь тратит меньше времени на ожидание и чаще работает с видео и интерактивными сервисами.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соединение, тем выше скорость и стабильнее связь. Это напрямую улучшает качество обучения, общения и просмотра контента.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этапам развития доступа в интернет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1639" y="1038300"/>
            <a:ext cx="3520571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безопасного и уважительного общения в сети.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 опирается на приватность, вежливость, согласие и своевременную помощь взрослого.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digital safety rules for teenagers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for safe online communication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 engines and how they find information
</a:t>
            </a:r>
            <a:endParaRPr lang="en-US" sz="2947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Сканирование страниц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Поисковая система находит веб-страницы, считывает их содержимое и сохраняет данные в индексе. Поэтому результат запроса появляется быстро, даже если нужный сайт находится далеко от главной страницы.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запрос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точнее фраза, тем лучше поиск. Вместо длинного вопроса полезно писать school project about the internet или safe online behavior, чтобы система показала более подходящие результаты.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 минус-слова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помогают искать точную фразу, а минус-слово убирает лишние результаты. Эти простые приёмы экономят время и делают поиск полезнее, особенно когда нужно найти конкретный факт или правило.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ссылка не всегда самая надёжная, поэтому важно открывать несколько сайтов и сравнивать сведения. Если данные отличаются, стоит выбрать более понятный, официальный или учебный источник.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поиск — это не только быстрый ответ, но и умение оценить, кому принадлежит сайт и насколько можно доверять информации. Это полезно для школьных проектов и повседневных вопросов.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помогают не забыть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watches не только показывают время, но и напоминают о делах, считают шаги и принимают уведомления. Для школьника это удобный connected device, который помогает организовать день. Но такие устройства тоже требуют password protection и аккуратного обращения с личными данными.
</a:t>
            </a:r>
            <a:endParaRPr lang="en-US" sz="1264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Колонка, свет и дом на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speakers включают музыку, а smart home lights можно управлять голосом или через приложение. Sensors и connected devices делают повседневные задачи проще, если пользователь понимает, какие команды отправляет устройству. Важны update, privacy и правильные настройки безопасности.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и дистанционный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камера позволяет посмотреть изображение из любого места и быстро проверить, всё ли в порядке. Это полезно для семьи, но доступ должен быть защищён. Без надёжного пароля и обновлений connected device может стать уязвимым.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of Things: устройства, которые подключаются к сети
</a:t>
            </a:r>
            <a:endParaRPr lang="en-US" sz="19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use the Internet responsibly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действий: учёба, общение, самоконтроль и защита данных.
</a:t>
            </a:r>
            <a:endParaRPr lang="en-US" sz="15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Internet in English class: main ideas and final takeaways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учить английский, общаться и работать над проектами, если пользоваться им внимательно. Главное — понимать слова, проверять источники, защищать данные, помнить о цифровом следе и соблюдать правила безопасного поведения.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2026-05-30T19:45:25Z</dcterms:created>
  <dcterms:modified xsi:type="dcterms:W3CDTF">2026-05-30T19:45:25Z</dcterms:modified>
</cp:coreProperties>
</file>