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планет и их спутников: как формируются тела Солнечной системы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рождались планеты и спутники, сохраняя следы древней истории?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астрономам знать историю рождения планет и спутников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десятки миллионов лет определили облик Солнечной системы, а метеориты, кратеры и экзопланеты помогают восстановить этот этап. Изучение происхождения тел объясняет условия жизни на Земле и разнообразие спутниковых 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Протопланетный диск как среда рождения планет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и 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возникло из холодного газопылевого облака, а вокруг молодой звезды сформировался вращающийся диск вещества. Именно в нём началась сборка будущих планет.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диске присутствовали водород, гелий, силикатная пыль, а также соединения воды, аммиака, метана и углерода. Набор веществ определял, какие тела могли возникнуть в разных зонах.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Солнцу температура была слишком высокой для льдов и летучих соединений. Там сохранялись главным образом металлы и силикатные минералы, из которых строились каменные планеты.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линией снега могли конденсироваться лёд и летучие вещества. Это резко увеличивало запас твёрдого материала и ускоряло рост массивных ядер будущих гигантов.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 плотности вещества в диске заранее создали основу для контраста между внутренними и внешними планетами, а также для разнообразия их спутников.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планет земной группы и планет-гигантов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планеты состоят преимущественно из тяжёлого вещества, тогда как внешние планеты удержали много газа и льдов благодаря холодным условиям и большему запасу материала.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Солнца, тем больше в составе лёгких компонентов: это главный признак температурной зональности протопланетного диска.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планетных справочников NASA и учебным моделям строения планет; значения условные, 2025
</a:t>
            </a:r>
            <a:endParaRPr lang="en-US" sz="7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пыли возникает планета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стандартную последовательность роста тел в протопланетном диске.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столкновения в ранней истории планет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Солнечной системе столкновения между крупными телами были обычным явлением. Иногда они полностью меняли структуру планеты, её вращение и состав внешних слоёв.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Луны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гигантского удара объясняет образование Луны после столкновения молодой Земли с телом размером примерно с Марс. Из выброшенного вещества затем собрался спутник.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ударе часть вещества расплавлялась и переходила в околопланетный диск. Изотопные и химические особенности пород помогают отличать такой сценарий от других механизмов формирования.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как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наклон оси Урана тоже часто связывают с крупным столкновением. Оно могло резко изменить ориентацию вращения планеты и её дальнейшую эволюцию.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планет и изменение орбит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периоды обращения тел связываются простыми отношениями, возникают орбитальные резонансы. Они способны усиливать неустойчивость или, наоборот, стабилизировать систему на долгие интервалы.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малых тел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встречи с планетезималями и остатками диска тоже меняли орбиты. Такие взаимодействия могли переносить планеты ближе к звезде или, наоборот, выводить их наружу.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у 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горячих юпитеров и компактных систем суперземель показывают, что крупные планеты действительно способны сильно менять своё положение после рождения.
</a:t>
            </a:r>
            <a:endParaRPr lang="en-US" sz="955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диск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формирования планеты взаимодействовали с газом диска. Обмен импульсом мог постепенно смещать их орбиты, особенно у массивных тел, ещё не очистивших свою область.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происхождения спутников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образуются несколькими путями, и каждый механизм оставляет узнаваемые орбитальные и физические признаки.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Орбита, состав и положение относительно планеты позволяют довольно надёжно отличить совместное формирование, захват, ударное происхождение и образование из колец.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планетологии и спутниковых систем Солнечной системы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формирование спутников вокруг планеты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вокруг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ещё растёт, вокруг неё может существовать собственный диск газа и пыли. Из этого субдиска постепенно собираются регулярные спутники.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экватору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спутники обычно располагаются почти в экваториальной плоскости и обращаются в ту же сторону, что и вращение планеты. Это важный признак общего происхождения.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спутники имеют малый эксцентриситет и сравнительно упорядоченную структуру системы. Их орбиты меньше подвержены случайным возмущениям, чем у захваченных тел.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Галилеевы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Ио, Европа, Ганимед и Каллисто демонстрируют закономерное расположение и различия в плотности. Это отражает условия их формирования и неодинаковое содержание льда и каменного вещества.
</a:t>
            </a:r>
            <a:endParaRPr lang="en-US" sz="9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крупнейших спутников как показатель состава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понять, сколько в спутнике камня, льда и летучих веществ. Особенно заметен контраст между вулканически активной Ио и ледяными спутниками внешних планет.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больше доля каменного материала; более низкие значения указывают на богатство льдом и меньшую степень внутренней переработки.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спутникам Солнечной системы, NASA Planetary Fact Sheet; значения округлены,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катастрофы в происхождении Луны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из ударного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убедительных картин ранней Земли — столкновение с телом размером примерно с Марс. После удара вокруг планеты возник раскалённый диск из выброшенного вещества, где началось быстрое слипание обломков в будущий спутник.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без летучих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породы заметно бедны водой и другими летучими компонентами. Это хорошо согласуется с идеей, что материал сформировался из горячего расплава, а не из холодного облака вещества, богатого лёгкими соединениями.
</a:t>
            </a:r>
            <a:endParaRPr lang="en-US" sz="860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вещество Земли и Луны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состав кислорода в земных и лунных породах очень близок. Такое сходство указывает, что в образовании Луны участвовало вещество из той же области Солнечной системы, где находилась молодая Земля.
</a:t>
            </a:r>
            <a:endParaRPr lang="en-US" sz="9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захваченных спутников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орбита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спутники часто обращаются по сильно наклонённым, вытянутым или даже ретроградным орбитам. Такое движение резко отличается от поведения регулярных спутников, сформировавшихся вместе с планетой.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химический состав нередко не совпадает с веществом планеты-хозяина. Это говорит о том, что спутник возник в другой части Солнечной системы, а затем был захвачен гравитацией более крупного тела.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у Нептуна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известный пример — Тритон, движущийся вокруг Нептуна в обратном направлении. Его орбита и происхождение указывают на захват, а не на совместное формирование в окрестностях планеты.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нерегулярные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Юпитера и Сатурна известно множество малых внешних спутников с хаотичными орбитами. Они помогают восстановить историю ранних гравитационных взаимодействий и последующего «сбора» тел в системе гигантов.
</a:t>
            </a:r>
            <a:endParaRPr lang="en-US" sz="9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выводу о происхождении спутника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орбита, состав и положение тела помогают выбрать наиболее вероятный сценарий его 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 см в год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измерение подтверждает, что приливное взаимодействие не завершилось в прошлом и продолжает медленно менять систему Земля—Луна.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 Луны; данные NASA и IERS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ежегодно удаляется от Земли.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роста внутреннего нагрева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вклад источников тепла менялся по мере эволюции тела: сначала доминировали столкновения, затем усиливалась роль распада и приливного трения.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трёх процессов могло вызвать плавление, дифференциацию и долгую внутреннюю активность даже у небольших спутников.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 данным о тепловой эволюции планетных тел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как «архив» ранней Солнечной системы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Хондриты — почти нетронутый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Хондриты сохраняют состав протопланетного диска с минимальной переработкой. В их структуре можно увидеть древнейшие компоненты, из которых начиналось строительство планет, словно в образце первичного сырья ранней Солнечной системы.
</a:t>
            </a:r>
            <a:endParaRPr lang="en-US" sz="792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метеориты из глубин тел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 железокаменные метеориты связывают с ядрами и внутренними зонами более крупных тел, которые успели расплавиться и разделиться на слои. Они дают редкую возможность изучать скрытые области разрушенных протопланет.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древнейших включений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метеоритные включения имеют возраст около 4,56 млрд лет. Это делает метеориты важнейшими «часами» для датировки ранних этапов формирования Солнечной системы и проверки моделей её начала.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их характерные спутники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насколько по-разному устроены спутниковые системы планет.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тип спутников отражают не только массу планеты, но и историю её роста, миграции и гравитационных захватов.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NASA Planetary Fact Sheet и IAU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открытия экзопланет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планет, обращающихся очень близко к звезде, показывают, что массивные тела могут смещаться из области своего рождения и менять архитектуру всей системы.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Суперземли рядом со звездой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системы суперземель демонстрируют, что планеты земного типа могут собираться в тесных орбитальных цепочках, где важны столкновения, резонансы и распределение вещества.
</a:t>
            </a:r>
            <a:endParaRPr lang="en-US" sz="750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разнообразность экзопланетных систем подтверждает, что орбиты не являются неизменными. Миграция помогает объяснить необычные конфигурации, которые невозможно получить только статичным ростом.
</a:t>
            </a:r>
            <a:endParaRPr lang="en-US" sz="66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экзоспутников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Экзоспутники пока трудно обнаружить напрямую, но их возможное существование уже учитывают модели. Это расширяет представление о том, как формируются спутники в разных звёздных системах.
</a:t>
            </a:r>
            <a:endParaRPr lang="en-US" sz="7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предстоит выяснить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гигантов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когда и насколько далеко перемещались Юпитер и Сатурн на ранних этапах. Эти перемещения могли заметно изменить распределение малых тел и будущих спутников.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планетезималей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искать механизм, который позволил пылевым частицам быстро вырасти до тел километрового размера. Без этого шага невозможно объяснить дальнейшую аккрецию планет.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части внешних спутников до конца не установлено: они могли быть захвачены по-разному и в разные эпохи. Новые наблюдения помогут уточнить их историю.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 гигантский удар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энергия столкновения, состав ударного тела и доля вещества, пришедшего из Земли, всё ещё обсуждаются. От этих параметров зависит, как именно сформировалась Луна.
</a:t>
            </a:r>
            <a:endParaRPr lang="en-US" sz="9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история тел записана в их свойствах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спутники несут на себе следы аккреции, столкновений, захвата и миграции. Их орбиты, плотность и состав позволяют восстановить раннюю эволюцию Солнечной системы и сравнивать её с другими мирами.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2026-05-31T20:06:09Z</dcterms:created>
  <dcterms:modified xsi:type="dcterms:W3CDTF">2026-05-31T20:06:09Z</dcterms:modified>
</cp:coreProperties>
</file>