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Императив в английском языке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Команды, просьбы, советы и инструкции: одна форма для разных ситуаций.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императив в 5 классе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Императив часто встречается на уроках, в играх, правилах и заданиях. Он помогает быстро понимать короткие английские фразы и самому давать простые инструкции без лишних слов.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императив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95" y="1037550"/>
            <a:ext cx="4543355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для собеседника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Императив показывает, что говорящий обращается к одному человеку или группе и просит, советует или приказывает выполнить действие сейчас либо в ближайшее время.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95" y="1886391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зависит от тона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форма может звучать по-разному: как команда, вежливая просьба, совет, предупреждение или приглашение. Смысл уточняют интонация и слова рядом.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95" y="2714312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обычно не 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местоимение you чаще всего опускается, потому что адресат и так понятен. Поэтому фраза получается короткой, ясной и удобной для устной речи.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79995" y="3542244"/>
            <a:ext cx="4543355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частая школьная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Императив постоянно встречается в классе, на знаках, в правилах и простых инструкциях. Поэтому его важно узнавать сразу, не переводя каждое слово отдельно.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599622"/>
            <a:ext cx="5037900" cy="22448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значения императива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грамматическая форма может выражать разные намерения говорящего.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Императив не ограничивается командами: значение определяется контекстом, словами вежливости и интонацией.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школьная грамматика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положительный императив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Возьмите основу 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императива обычно используют начальную форму глагола без to: read, write, open, listen. Форма остаётся простой и не меняется по лицам.
</a:t>
            </a:r>
            <a:endParaRPr lang="en-US" sz="1182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фразу короткой
</a:t>
            </a:r>
            <a:pPr algn="l" indent="0" marL="0">
              <a:lnSpc>
                <a:spcPct val="115000"/>
              </a:lnSpc>
              <a:buNone/>
            </a:pPr>
            <a:r>
              <a:rPr lang="en-US" sz="4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или инструкция звучит прямо: Open the window. Такие предложения удобны в классе, в заданиях и в пошаговых объяснениях.
</a:t>
            </a:r>
            <a:endParaRPr lang="en-US" sz="1205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добавляйте лишнее подлежащее
</a:t>
            </a:r>
            <a:pPr algn="l" indent="0" marL="0">
              <a:lnSpc>
                <a:spcPct val="115000"/>
              </a:lnSpc>
              <a:buNone/>
            </a:pPr>
            <a:r>
              <a:rPr lang="en-US" sz="42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обычного предложения, здесь не нужно you. Смысл уже понятен из формы глагола, поэтому фраза становится короче и яснее.
</a:t>
            </a:r>
            <a:endParaRPr lang="en-US" sz="1221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в инструкциях
</a:t>
            </a:r>
            <a:pPr algn="l" indent="0" marL="0">
              <a:lnSpc>
                <a:spcPct val="115000"/>
              </a:lnSpc>
              <a:buNone/>
            </a:pPr>
            <a:r>
              <a:rPr lang="en-US" sz="41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императив особенно часто встречается в заданиях, правилах и коротких указаниях: Read, Write, Close the door. Это помогает быстро понять действие.
</a:t>
            </a:r>
            <a:endParaRPr lang="en-US" sz="11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школьным примерам, 2025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формы императива в классе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распространённые модели в учебных примерах, а не точную статистику по всем текстам.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форма — краткий глагол без to; вежливые и отрицательные варианты используются реже.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938" y="2438575"/>
            <a:ext cx="2860138" cy="225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503" y="2438575"/>
            <a:ext cx="2860138" cy="225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Close the door. звучит ровно и нейтрально, как обычная инструкция. Точка помогает передать спокойный тон, особенно когда учитель даёт краткое указание в классе.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сильное 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написать Close the door! , та же фраза кажется резче и эмоциональнее. Восклицательный знак усиливает значение и делает высказывание более настойчивым, чем точка.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школьных табличках часто встречаются короткие формы вроде Be quiet. Такой текст легко заметить и быстро понять, поэтому императив особенно удобен для правил и объявлений.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Императив и знаки препинания
</a:t>
            </a:r>
            <a:endParaRPr lang="en-US" sz="22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7625" y="1541715"/>
            <a:ext cx="257400" cy="205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04900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просьбы по-английски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Please смягчает тон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please делает просьбу более дружелюбной и менее прямой. Фраза Please wait звучит вежливо и подходит для общения с учителем, одноклассником или взрослым.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97275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на уроке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такие формы нужны постоянно: Please sit down, Please repeat, Please open your books. Они помогают говорить ясно, но без лишней строгости.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614550" y="2117250"/>
            <a:ext cx="25248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манеры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Вежливая просьба показывает уважение к собеседнику. Поэтому please полезно запомнить как простой способ сделать английскую фразу мягче и приятнее для общения.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императивное предложение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 распознавания: форма глагола, адресат и дополнительные слова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5010" y="787575"/>
            <a:ext cx="5573980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Императив, утверждение и вопрос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меняется цель предложения и его форма.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сообщает факт, вопрос запрашивает информацию, а императив побуждает к действию.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помогают быстро выражать запрет, предупреждение и строгий совет в повседневной речи.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отрицательные формы помогают быстро выразить запрет и предупреждение, поэтому их нужно узнавать в коротких школьных фразах без лишних раздумий.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английская грамматика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учебный набор примеров из темы «Imperative»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Imperatives Often Heard at School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 самые привычные ситуации: учительские инструкции, правила поведения и короткие задания во время урока.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равны по частоте в этом учебном наборе, но вместе они отражают самые типичные школьные команды и просьбы.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интонация меняет значение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44500" y="1437975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интонация делает приказ похожим на обычную инструкцию. Фраза звучит мягче, если голос ровный, без сильного нажима и резкого повышения в конце.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3744513" y="2584422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голос становится резче, та же фраза воспринимается как строгий приказ или недовольство. Слушатель замечает не только слова, но и эмоциональный сигнал.
</a:t>
            </a:r>
            <a:endParaRPr lang="en-US" sz="1258" dirty="0"/>
          </a:p>
        </p:txBody>
      </p:sp>
      <p:sp>
        <p:nvSpPr>
          <p:cNvPr id="12" name="Text 4"/>
          <p:cNvSpPr txBox="1"/>
          <p:nvPr/>
        </p:nvSpPr>
        <p:spPr>
          <a:xfrm>
            <a:off x="3744513" y="3730873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please и мягкая интонация помогают превратить прямую команду в просьбу. Это особенно важно в классе, где часто нужно говорить корректно и уважительно.
</a:t>
            </a:r>
            <a:endParaRPr lang="en-US" sz="12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599622"/>
            <a:ext cx="5037900" cy="22448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глагола и форма приказа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повелительное наклонение часто совпадает с начальной формой глагола без частицы to.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примеры показывают один и тот же принцип: в imperative глагол обычно остаётся в самой простой форме.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начальной школьной грамматики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619" y="1922425"/>
            <a:ext cx="138563" cy="22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19000" y="1925425"/>
            <a:ext cx="215700" cy="215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07950" y="1925425"/>
            <a:ext cx="215700" cy="215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 повелительного наклонения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6732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quiet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be образует очень частую команду или просьбу. Такая форма встречается на уроках, в правилах поведения и на табличках, где важно быстро попросить тишину.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35627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careful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конструкция используется для предупреждения и заботливого совета. Она короткая, понятная и подходит для ситуаций, где нужно обратить внимание на осторожность.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14522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Have a nice day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have здесь звучит как дружелюбное пожелание. Её часто используют в прощании, поэтому она помогает сделать английскую речь вежливой и тёплой.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повелительное предложение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правилах школьной английской грамматики для imperative sentences.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 в правилах, знаках и инструкциях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411160"/>
            <a:ext cx="3950400" cy="75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команды легко заметить на ходу, поэтому их часто пишут на табличках, плакатах и указателях. Такой формат помогает сразу понять, что нужно сделать.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26000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imperative часто сообщает о том, как вести себя на уроке или в коридоре. Фразы вроде Wash your hands или Keep the door closed понятны без лишних объяснений.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087922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по шагам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инструкциях повелительная форма помогает не перегружать текст. Она делает команды последовательными и удобными для выполнения, особенно в памятках и учебных заданиях.
</a:t>
            </a:r>
            <a:endParaRPr lang="en-US" sz="104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3915854"/>
            <a:ext cx="39504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Предупреждения и правила безопасности тоже часто строятся на imperative. Такие фразы помогают быстро обратить внимание на важное и снизить риск ошибок.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 теме imperative в школьной грамматике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значения одной и той же формы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форма может звучать по-разному в зависимости от ситуации, роли говорящего и отношения между людьми.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 интонация помогают отличить дружелюбную просьбу от строгого приказа, даже если слова остаются одинаковыми.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повелительных предложениях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28002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подлежащее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иногда добавляют you, хотя в imperative оно обычно не нужно. Правильнее сказать Open the book, а не You open the book.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29739" y="2280027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 отрицании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отрицательных формах важно ставить don’t или do not перед глаголом. Нельзя забывать частицу not и нельзя менять основную форму глагола.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79475" y="2280027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просьбы и приказа
</a:t>
            </a:r>
            <a:pPr algn="l" indent="0" marL="0">
              <a:lnSpc>
                <a:spcPct val="115000"/>
              </a:lnSpc>
              <a:buNone/>
            </a:pPr>
            <a:r>
              <a:rPr lang="en-US" sz="45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пропустить please или знаки препинания, вежливая просьба может прозвучать слишком резко. В коротких фразах особенно важно следить за тоном и оформлением.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повелительном наклонении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Повелительное наклонение помогает давать команды, советы, просьбы и инструкции коротко и понятно. Если помнить форму глагола, отрицание и роль интонации, такие предложения легко использовать в речи.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2026-05-30T10:18:45Z</dcterms:created>
  <dcterms:modified xsi:type="dcterms:W3CDTF">2026-05-30T10:18:45Z</dcterms:modified>
</cp:coreProperties>
</file>