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Логарифмическое дифференцирование: метод для сложных функций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упростить производную сложных выражений.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Логарифмическое дифференцирование опирается на уже знакомые свойства логарифмов и правила нахождения производной. Оно особенно полезно там, где обычный путь даёт длинные и неудобные преобразования, а ответ нужен в явном виде и без лишних вычислений.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логарифмического дифференцирования
</a:t>
            </a:r>
            <a:endParaRPr lang="en-US" sz="2742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положительную функцию y=f(x), для которой допустимо взять натуральный логарифм. Это позволяет перейти от громоздкой записи к более удобной форме и подготовить выражение к дифференцированию.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обе части равенства логарифмируют: ln y = ln f(x). После этого используют свойства логарифмов, чтобы произведения, дроби и степени переписать через сумму, разность и коэффициенты.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функции есть множество множителей или переменный показатель степени, логарифм превращает их в сумму более простых слагаемых. Благодаря этому дифференцирование становится короче и менее перегруженным.
</a:t>
            </a:r>
            <a:endParaRPr lang="en-US" sz="867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логарифма находят производную обеих частей по x. В результате получают равенство для y'/y, где производная сложной функции выражается через более простые дроби и известные производные.
</a:t>
            </a:r>
            <a:endParaRPr lang="en-US" sz="938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y'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умножают на исходную функцию y и подставляют вместо неё первоначальное выражение f(x). Так получают окончательную формулу производной, сохраняя структуру исходной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на которых основан метод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логарифма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равенство (ln y)' = y'/y работает при положительном y и связывает логарифмирование с производной. Оно позволяет заменить прямое дифференцирование функции более удобной дробной записью.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сложной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(ln u)' = u'/u особенно важна, когда внутри логарифма стоит не просто x, а сложное выражение. Она позволяет аккуратно учитывать внутреннюю структуру функции и не терять производные внутренних частей.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экспоненты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(e^u)' = e^u·u' помогает на последнем шаге, когда после логарифмирования нужно вернуться к исходной функции. Оно обеспечивает точный переход от уравнения для y'/y к формуле для y'.
</a:t>
            </a:r>
            <a:endParaRPr lang="en-US" sz="10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логарифмического дифференцирования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исходной функции к компактной формуле производной.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особенно полезен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эффективен для выражений вроде x^x или (sin x)^{e^x}, где основание и показатель меняются одновременно. Здесь прямое дифференцирование быстро становится слишком громоздким.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представляет собой произведение нескольких скобок, логарифм превращает его в сумму логарифмов. Тогда не нужно многократно применять правило произведения, и вычисления становятся заметно короче.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цепочки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обычное дифференцирование требует сразу нескольких правил подряд, логарифмический способ сокращает число промежуточных шагов. Особенно это заметно в заданиях на явную формулу производной.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числителя и знаменателя с несколькими скобками логарифм помогает заменить частное на разность. Это упрощает запись и снижает риск ошибок в алгебраических преобразованиях.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обычного и логарифмического дифференцирования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разницу в трудоёмкости на типичных школьных примерах. Для логарифмического метода количество шагов устойчиво ниже, особенно когда показатель степени зависит от x.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Логарифмирование даёт выигрыш по компактности записи и снижает вычислительную нагрузку без потери точности результата.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типовым примерам школьного курса алгебры; точные значения носят иллюстративный характер.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производная функции x^x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x^x важно сначала ограничить область определения: в школьной записи рассматривают x &gt; 0. Это позволяет корректно взять натуральный логарифм и не нарушить смысл преобразований.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производную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Дифференцируя обе части, получаем y'/y = ln x + 1, потому что производная x ln x равна ln x + 1 по правилу произведения и цепному правилу.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логарифму получаем ln y = x ln x. Теперь сложная степень превращается в произведение, которое намного проще дифференцировать с помощью обычных правил.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Умножая на y и возвращая исходную функцию, получаем y' = x^x(ln x + 1). Здесь особенно хорошо видно, что логарифмический подход делает задачу короткой и прозрачной.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произведение степенных множителей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логарифму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(x^2+1)^3(x−2)^5 сначала логарифмируем обе части. В результате получаем сумму ln y = 3ln(x^2+1) + 5ln(x−2), где произведение заменено на удобную запись.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дифференцируем каждое слагаемое отдельно. Получаем y'/y = 6x/(x^2+1) + 5/(x−2), потому что степень переносится множителем, а затем применяется производная внутренней функции.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исходной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y', умножаем обе части на (x^2+1)^3(x−2)^5. Так сохраняется структура исходного выражения и одновременно появляется компактная формула производной.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запись имеет вид y' = (x^2+1)^3(x−2)^5(6x/(x^2+1) + 5/(x−2)). Такой ответ короче, чем прямое раскрытие правила произведения для двух степеней.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1149"/>
            <a:ext cx="3563700" cy="1441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функций и результат логарифмирования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Логарифмирование по-разному упрощает разные типы выражений, но в каждом случае ведёт к более удобной записи для дифференцирования.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переводит сложную конструкцию в более простую форму, поэтому особенно полезен там, где прямое дифференцирование слишком длинное.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логарифмов и правила дифференцирования из школьного курса алгебры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ограничения метода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Положительность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стандартной записи логарифмического дифференцирования предполагают, что функция положительна: тогда можно без оговорок применить натуральный логарифм и продолжить преобразования на основе его свойств.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модулем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функции могут быть отрицательными на допустимых промежутках, используют запись ln|y|. Это сохраняет возможность дифференцирования, но требует внимательного контроля знаков и условий применимости.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терять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логарифмирования нужно помнить об исходной области определения: знаменатели не должны обращаться в ноль, подкоренные выражения должны оставаться допустимыми, а аргументы логарифмов — положительными.
</a:t>
            </a:r>
            <a:endParaRPr lang="en-US" sz="10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463" y="1218250"/>
            <a:ext cx="2088023" cy="176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313" y="1218250"/>
            <a:ext cx="2088023" cy="176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метода с правилами дифференцирования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цепочка вместо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Логарифмическое дифференцирование не отменяет привычные правила, а собирает их в более удобную последовательность. Сначала функция упрощается логарифмом, а затем внутри записи используются правила суммы, произведения, частного и цепное правило.
</a:t>
            </a:r>
            <a:endParaRPr lang="en-US" sz="81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видит преобразование сам логарифм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превращается в сумму, дробь — в разность, а степень с переменным показателем — в выражение, где показатель выносится вперед. Поэтому сложная формула становится короче уже до дифференцирования и легче читается на каждом шаге.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исходной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производной от логарифма результат умножают на исходную функцию. Так сохраняется связь с первоначальной записью, а итоговая формула получается компактной и при этом строго эквивалентной исходной.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ln делает выражение короче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точный подсчёт, а типичную динамику сложности: при логарифмировании количество преобразований растёт намного медленнее, чем при последовательном применении правила произведения.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множителей, тем заметнее преимущество метода: логарифмирование удерживает запись компактной и снижает вычислительную нагрузку.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сравнительный пример по теме «Логарифмическое дифференцирование»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функция с переменным показателем
</a:t>
            </a:r>
            <a:endParaRPr lang="en-US" sz="2687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y=(sin x)^{e^x} важно заранее учесть, что при записи ln y нужно иметь sin x&gt;0. Это ограничение определяет, на каких промежутках метод можно применять без дополнительных оговорок.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производную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Дифференцируя обе части, используем правило произведения и производную сложной тригонометрической функции: y'/y=e^x\ln(sin x)+e^x\cot x. Здесь одновременно появляются экспонента, логарифм и тригонометрический множитель.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Логарифмируем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применения натурального логарифма получаем ln y=e^x\ln(sin x). В этой записи степень с переменным показателем становится произведением, а исходная структура функции уже не мешает дальнейшему дифференцированию.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Возвращаемся к y'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обе части на исходную функцию и получаем y'=(sin x)^{e^x}\big(e^x\ln(sin x)+e^x\cot x\big). Ответ сохраняет форму исходного выражения и хорошо подходит для дальнейшего исследования функции.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полученной производной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контрольных шагов при решении задач методом логарифмирования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свойства логарифма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писать ln(a+b) как ln a+ln b: такое преобразование ошибочно. Логарифм раскрывается только для произведения, частного и степени, поэтому каждое выражение нужно проверять отдельно.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используется ln|y|, модуль нельзя опускать без причины. Иначе можно потерять допустимые промежутки, на которых функция отрицательна, и получить неполный или неверный ответ.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исходного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финальной записи обязательно должен появиться тот же множитель y, который был до логарифмирования. Если его забыть, ответ будет неполным, даже если внутренние вычисления выполнены верно.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обозначениях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y'/y и y·y', хотя это разные величины. Такая ошибка меняет весь итог, поэтому при переходе от логарифмической формы к производной важно внимательно следить за алгеброй.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98366"/>
            <a:ext cx="3408600" cy="10376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и общий шаблон решения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один и тот же приём работает для разных типов функций и сохраняет одинаковую логику 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логарифмирование сокращает запись и помогает быстрее перейти от сложной конструкции к удобной формуле производной.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«Логарифмическое дифференцирование»
</a:t>
            </a:r>
            <a:endParaRPr lang="en-US" sz="8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112" y="1075714"/>
            <a:ext cx="2682492" cy="26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850" y="1075714"/>
            <a:ext cx="2683156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анализа к технике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Логарифмическое дифференцирование возникло как естественный инструмент математического анализа, когда стало важно систематически работать со сложными произведениями и степенями. Оно показывает, как абстрактные правила превращаются в практический способ упрощать вычисления.
</a:t>
            </a:r>
            <a:endParaRPr lang="en-US" sz="71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роста в разных науках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физике, экономике, биологии и информатике часто встречаются зависимости, где показатель или основание меняются вместе с аргументом. В таких моделях логарифмический подход помогает аккуратно выделить структуру формулы и получить производную без лишней громоздкости.
</a:t>
            </a:r>
            <a:endParaRPr lang="en-US" sz="741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этот метод полезен не только как приём вычисления. Он учит видеть, что сложную запись можно преобразовать в более простую форму, а затем вернуть к исходной функции уже с готовой производной.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 прикладной контекст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логарифмическое дифференцирование встречается на практике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основные области, где метод помогает работать с формулами сложного роста, параметрами моделей и длинными произведениями.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ценность метода — в задачах, где требуется быстро получить понятную производную без перегруженной записи.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прикладных примеров, 2025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Метод, который упрощает сложное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Логарифмическое дифференцирование делает громоздкие произведения, дроби и степени доступными для анализа. Оно соединяет свойства логарифмов и правила производной в удобный приём, особенно полезный при переменных основаниях и показателях.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2026-05-30T05:05:01Z</dcterms:created>
  <dcterms:modified xsi:type="dcterms:W3CDTF">2026-05-30T05:05:01Z</dcterms:modified>
</cp:coreProperties>
</file>