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записи решения задачи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решать задачи по действиям и выражением без путаницы.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к одному ответу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школе задачу можно записать по-разному. Один способ показывает шаги, другой делает запись короткой и аккуратной. Но если считать верно, ответ будет одинаковым.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решение задачи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рассказывает, какие числа, предметы или события уже известны. По нему мы понимаем, с чем предстоит работать.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задачи подсказывает, что именно нужно найти. Он направляет внимание ученика и помогает не уйти в сторону.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завершает работу над задачей. Он должен точно подходить к вопросу и совпадать с тем, что получилось в вычислении.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соединяет числа и действия в нужном порядке. Здесь важно выбрать правильный знак и не пропустить ни одного шага.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способ: запись по действиям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вычисление записывается отдельно, в своей строке. Сначала выполняется одно действие, затем следующее — так легче не перепутать шаги.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действия можно написать короткое пояснение. Оно помогает понять, откуда взялось число и что произошло с предметами в задаче.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удобен во 2 классе. Он помогает спокойно считать, проверять себя и видеть весь путь к ответу.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запись по действиям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Строчки одна за другой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решение выглядит как несколько коротких строк. В каждой строке есть пример, номер действия и результат. Такой порядок напоминает аккуратную лесенку: шаг вверх, ещё шаг — и вот уже ответ.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Понятно, что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записью легко представить карточки с шагами или страницу тетради с чистыми отступами. Каждый переход виден отдельно, поэтому ученик не теряется и спокойно проверяет вычисления по порядку.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подходит запись по действиям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 больше шага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нужно выполнить несколько действий, запись по действиям помогает не забыть ни один шаг и увидеть, как меняется число после каждого вычисления.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видно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показывает, откуда взялся каждый результат. Для младшего школьника это особенно удобно: считать проще, когда каждое действие лежит перед глазами.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плюс, потом минус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сначала прибавляют, а потом вычитают, последовательная запись помогает не перепутать порядок. Решение получается понятным и очень аккуратным.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записи по действиям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ученик шаг за шагом приходит к ответу.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способ: запись выражением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действия соединяются в одну короткую запись. Сначала из чисел и знаков составляют выражение, а потом находят его значение.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занимает меньше места в тетради и выглядит очень аккуратно. Он помогает увидеть решение сразу целиком, без лишних строк.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обязательно записывают ответ. Это значит, что даже короткая запись должна быть точной, как хороший маленький чертёж.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запись выражением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строке можно увидеть числа и знаки + или -. Если задача сложнее, иногда нужны скобки. Запись получается короткой, но смысл решения остаётся ясным.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похож на короткий путь к цели: без лишних остановок, но по всем правилам. Он показывает, как числа соединяются между собой, чтобы получился правильный ответ.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удобно выражение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задача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одно или два связанных действия, выражение записывается быстро и понятно. Не нужно растягивать решение на много строк.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уже уверен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 действия выбран без сомнений, выражение помогает работать быстрее. Это хороший способ для тех, кто уже умеет внимательно читать условие.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рядом с вычислением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расчёта остаётся только записать ответ. Такой способ учит работать самостоятельно и не бояться короткой записи в тетради.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в выражении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выбери знак действия: плюс, если предметов стало больше, и минус, если их стало меньше. Один неверный знак — и ответ упрямо «убежит» в сторону.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все ли числа попали в выражение и не перепутан ли порядок вычислений. Если в задаче есть части и целое, иногда нужны скобки, чтобы не запутаться.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обязательно сравни результат с условием задачи. Если ответ подходит к вопросу, значит, выражение составлено верно; если нет, стоит проверить решение ещё раз.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способ записи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понять, какой способ записи решения лучше подходит к задаче.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удобно для примера: к нему прибавляют ещё яблоки, а потом часть убирают. Так видно два последовательных действия.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примера из задания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 было у Маши сначала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по действиям на примере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находим, сколько яблок стало после прибавления: 6 + 3 = 9. Этот шаг показывает первое действие отдельно и помогает не пропустить важное изменение.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узнаём, сколько яблок осталось после того, как Маша съела 2 яблока: 9 - 2 = 7. Теперь видно второй шаг и его результат.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ответ: 7 яблок. Такая запись удобна тем, что каждый шаг можно проверить сразу, как по аккуратной лесенке.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ответ получается из одного выражения: 6 + 3 - 2. Короткая запись помещается в одну строку и остаётся понятной.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 вычисление из примера задачи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 осталось у Маши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двух способов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случаях используются одни и те же числа, поэтому задача остаётся той же самой. Меняется только форма записи, а не смысл решения.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по действиям, и выражением нужно сначала понять условие, потом выполнить вычисления и в конце написать ответ. Без ответа решение, как пирог без вишенки, неполное.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всё посчитано верно, результат будет одинаковым. Значит, оба способа ведут к одному и тому же ответу, только разными дорожками.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помогает проверить себя. Один делает шаги заметными, другой — запись короткой. Выбирай тот, который лучше помогает не запутаться.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04838"/>
            <a:ext cx="398700" cy="35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9273" y="1986438"/>
            <a:ext cx="3423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способы отличаются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 действиям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длиннее, зато каждый шаг виден отдельно. Это удобно, когда нужно спокойно разложить решение по полочкам и ничего не перепутать.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выражением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короче и занимает меньше места в тетради. Но здесь особенно важно внимательно выбрать знаки и не пропустить ни одного числа.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способ помогает увидеть, как меняется число после каждого действия. Это очень полезно, если задача состоит из нескольких шагов.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способ соединяет всё в одну строку и экономит время. Он хорошо подходит, когда ученик уже уверен в своих вычислениях.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ещё раз прочитай задачу и посмотри, отвечает ли результат на её вопрос. Если в условии было 7 яблок, то и в ответе должно быть именно это число, а не что-то из соседней тетради.
</a:t>
            </a:r>
            <a:endParaRPr lang="en-US" sz="895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проверить, совпадают ли ответ и смысл задачи: стало больше или меньше, столько осталось или столько прибавили. Такая проверка ловит ошибку раньше, чем она успеет спрятаться.
</a:t>
            </a:r>
            <a:endParaRPr lang="en-US" sz="927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пропускают одно из действий и получают ответ слишком рано. Тогда задача решена не полностью, как будто в пазле не хватает важной детали.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неверный знак: вместо плюса ставят минус или наоборот. Из-за этого число меняется не так, как сказано в условии.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ответ не совпадает с вопросом задачи. Чтобы этого не случилось, нужно читать решение внимательно и обязательно делать проверку.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путают порядок вычислений или записывают выражение, но забывают найти его значение. Тогда решение есть, а настоящего ответа ещё нет.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— один верный ответ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 действиям помогает видеть каждый шаг, а выражение делает решение коротким и аккуратным. Выбирай способ по задаче, считай внимательно и не забывай проверять ответ.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2026-05-20T16:04:10Z</dcterms:created>
  <dcterms:modified xsi:type="dcterms:W3CDTF">2026-05-20T16:04:10Z</dcterms:modified>
</cp:coreProperties>
</file>