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технологий: ключевые темы и вопросы блока Unit 7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влияние цифровой зависимости в жизни современных подростков.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XVIII века технологии изменяют общество, с XXI столетия ускоряясь благодаря интернету, мобильным устройствам и ИИ. Unit 7 помогает старшеклассникам развивать критическое мышление, изучая влияние цифровой зависимости.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технологического прогресса и значимость Unit 7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повседневной жизни подростков
</a:t>
            </a:r>
            <a:endParaRPr lang="en-US" sz="2519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использование смартфонов
</a:t>
            </a:r>
            <a:pPr algn="ctr" indent="0" marL="0">
              <a:lnSpc>
                <a:spcPct val="100000"/>
              </a:lnSpc>
              <a:buNone/>
            </a:pPr>
            <a:r>
              <a:rPr lang="en-US" sz="6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96% российских подростков ежедневно используют интернет через смартфоны, что подчеркивает важность цифрового пространства в их жизни и общении.
</a:t>
            </a:r>
            <a:endParaRPr lang="en-US" sz="122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цифровые активности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 основном общаются в соцсетях (69%), смотрят видео (61%) и занимаются учебой онлайн (53%), демонстрируя разнообразие целей использования технологий.
</a:t>
            </a:r>
            <a:endParaRPr lang="en-US" sz="126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в образовательной среде
</a:t>
            </a:r>
            <a:pPr algn="ctr" indent="0" marL="0">
              <a:lnSpc>
                <a:spcPct val="100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гаджетов на переменах стало привычным явлением: современные школьники активно взаимодействуют с технологиями даже в школьной атмосфере.
</a:t>
            </a:r>
            <a:endParaRPr lang="en-US" sz="12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психологическая привязанность к устройствам, вызывающая дискомфорт при отсутствии доступа к ним и желание постоянного взаимодействия с цифровым миром.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зависимость: определение и признаки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потеря контроля над временем, проведённым за экраном, мешает поддерживать баланс между онлайн и офлайн активностями.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реальных интересов и обязанностей становится характерной чертой, усиливая тревожность и эмоциональную нестабильность.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виртуального общения над живыми контактами часто ведёт к снижению навыков социального взаимодействия.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времени, проводимого в сети: динамика по годам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времени онлайн связано с расширением возможностей доступа и цифровым образованием.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онлайн-активность свидетельствует об углублении зависимости от технологий среди подростков.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ВЦИОМ,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технологий для образования и развития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знаниям и навыкам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обеспечивают легкий доступ к разнообразной информации, способствуют развитию навыков самостоятельного поиска и обработки данных, а также изучению иностранных языков.
</a:t>
            </a:r>
            <a:endParaRPr lang="en-US" sz="176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образовательные 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Платформы, такие как Zoom, Quizlet и Coursera, позволяют адаптировать обучение под индивидуальные потребности учащихся, стимулируя глубокое понимание материала.
</a:t>
            </a:r>
            <a:endParaRPr lang="en-US" sz="16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использование гаджетов приводит к умственному утомлению и ухудшению памяти, снижая общую эффективность учебного процесса.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пребывание в сети нарушает режим сна и усиливает склонность к прокрастинации, что негативно сказывается на концентрации и самоорганизации.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41% старшеклассников отмечают снижение продуктивности после длительного цифрового взаимодействия, подчеркивая важность контроля времени онлайн.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эффекты и риски чрезмерного цифрового потребления
</a:t>
            </a:r>
            <a:endParaRPr lang="en-US" sz="26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на межличностное общение подростков
</a:t>
            </a:r>
            <a:endParaRPr lang="en-US" sz="2238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Онлайн-общение заменяет живое взаимодействие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72% подростков предпочитают чаты и мессенджеры личным беседам, что меняет традиционные навыки коммуникации и восприятие социальных норм.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барьеры и новые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способов общения приводит к трудностям в проявлении эмпатии и разрешении конфликтов в реальной жизни, формируя уникальные модели поведения.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цифровой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Подробное описание развития зависимости у подростков
</a:t>
            </a:r>
            <a:endParaRPr lang="en-US" sz="274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переключение между цифровыми задачами снижает концентрацию и ухудшает качество внимания, затрудняя сосредоточенность на учебном материале.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технологий на память и внимание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подтверждают снижение объёма оперативной памяти под влиянием постоянных уведомлений и многозадачности в цифровой среде.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воздействие информационного потока создает трудности в обработке и запоминании информации без дополнительных усилий.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усвоение знаний страдает из-за постоянных отвлекающих факторов, что требует сознательного управления цифровым окружением.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43% российских подростков регулярно испытывают непреодолимое желание проверить обновления в социальных сетях. Эта необходимость становится важной составляющей их повседневного поведения, влияя на эмоциональное состояние.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как фактор зависимости: примеры и данные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формируют зависимость от оценки пользователей через лайки и комментарии, повышая чувствительность к мнению окружающих. Кроме того, увеличивается количество случаев кибербуллинга, что негативно сказывается на психическом здоровье подростков.
</a:t>
            </a:r>
            <a:endParaRPr lang="en-US" sz="15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онлайн и офлайн активностей среди подростков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демонстрирует преобладание цифровых форм досуга, при этом традиционные офлайн-активности занимают меньшую долю во времени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доминирование интерактивных и сетевых занятий, что отражает изменение социальной среды и предпочтений современной молодёжи.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технологической зависимости у подростков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признаки, свидетельствующие о возможной зависимости от технологий среди 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симптомов указывает на высокий риск развития зависимости и необходимость своевременного вмешательства.
</a:t>
            </a:r>
            <a:endParaRPr lang="en-US" sz="134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психологического здоровья РАН,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более 20% сообщают о болях в шее и спине, что связано с неправильной позой и длительным сидением, дополнительно страдает эмоциональное состояние при отсутствии баланса.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30% подростков регулярно испытывают головные боли, связанные с длительным использованием гаджетов, что указывает на физическое напряжение и перегрузку организма.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27% отмечают ухудшение зрения из-за постоянного фокуса на экране, вызывающего зрительное утомление и снижение остроты зрения.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цифровых устройств на физическое и психическое здоровье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подростков сталкивается с фейковой информацией, что затрудняет формирование объективного восприятия действительности и снижает доверие к медиа.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Фейковые новости и манипуляции в среде новых технологий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социальных сетей создают информационные пузыри, ограничивая доступ к разнообразным мнениям и тормозя развитие критического мышления.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дезинформации способствует манипулированию общественным мнением, что увеличивает уязвимость подростков к психологическому воздействию.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приватности становится серьёзной проблемой: сбор персональных данных происходит без полного информирования пользователей.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правовые риски цифровизации
</a:t>
            </a:r>
            <a:endParaRPr lang="en-US" sz="2994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Возрастающая цифровая слежка и накопление "цифрового следа" порождают опасения за конфиденциальность и безопасность личности.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инициативы формируют требования к ответственному поведению в сети, направленные на защиту прав пользователей и предотвращение злоупотреблений.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правовая грамотность способствует формированию культуры уважения и соблюдения этических норм в цифровом пространстве.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цифровой гигиены для старшеклассников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включают ограничение экранного времени и отключение лишних уведомлений для снижения перегрузки информацией и повышения концентрации.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организовывать регулярные офлайн-активности и сознательно подходить к выбору контента, формируя здоровые привычки взаимодействия с цифровыми технологиями.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образовательных учреждений и семей в профилактике зависимости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правил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школа устанавливают совместные нормы использования технологий для создания единой среды контроля и поддержки.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Стимулирование досуга
</a:t>
            </a:r>
            <a:pPr algn="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внеучебных офлайн-мероприятий и поощрение различных форм увлечений для сбалансированного развития подростков.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группы и консультации для учеников, направленные на выявление и преодоление симптомов зависимости.
</a:t>
            </a:r>
            <a:endParaRPr lang="en-US" sz="1374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pPr algn="ctr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проводят уроки и тренинги по безопасному и ответственному поведению в интернете, развивая критическое мышление.
</a:t>
            </a:r>
            <a:endParaRPr lang="en-US" sz="13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использование технологий: практики и перспективы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mindful-подходы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осознанного использования технологий помогает подросткам контролировать время в сети, снижать стресс и формировать позитивные цифровые привычки.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цифровой грамотности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повышают навыки анализа информации и эмоционального интеллекта, что способствует ответственному и безопасному взаимодействию с цифровым контентом.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гармония между человеком и технологиями
</a:t>
            </a:r>
            <a:pPr algn="l" indent="0" marL="0">
              <a:lnSpc>
                <a:spcPct val="100000"/>
              </a:lnSpc>
              <a:buNone/>
            </a:pPr>
            <a:r>
              <a:rPr lang="en-US" sz="1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цифровая эпоха требует осознанного подхода к технологиям, формирования цифровой гигиены и критического мышления для успешного и безопасного развития школьников.
</a:t>
            </a:r>
            <a:endParaRPr lang="en-US" sz="379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2026-05-07T22:38:01Z</dcterms:created>
  <dcterms:modified xsi:type="dcterms:W3CDTF">2026-05-07T22:38:01Z</dcterms:modified>
</cp:coreProperties>
</file>