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Б.В. Заходер. «Что такое стихи»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превращает обычные слова в музыку и смысл?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детская литература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— один из самых любимых детских авторов XX века. Он писал стихи, сказки и переводы, умел говорить с детьми просто, точно и с доброй иронией, поэтому его книги легко читаются и хорошо запоминаются.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книга с его стихами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детского сборника и короткая цитата сразу связывают имя поэта с его текстами. Такой ряд подводит к разговору о том, как устроены стихи и почему они звучат особенно.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цитата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Бориса Заходера помогает увидеть автора как живого собеседника школьников. Его внешняя простота и доброжелательность хорошо соответствуют интонации его стихов.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спрашивает стихотворение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простого, почти детского вопроса: что такое стихи. Именно с него возникает разговор о поэзии как о чем-то знакомом и в то же время удивительном.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не дает сухого определения. Он показывает, что стихи слышатся прежде всего ушами: в них важны ритм, созвучие строк и особая интонация, которая сразу отличает их от обычной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помогает заметить необычное в привычном. Даже простые слова в нем звучат по-новому и вызывают не только мысль, но и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ценны не только смыслом. Они создают особое звучание, благодаря которому слова складываются в плавную, запоминающуюся речь.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речи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часто несут шутку, неожиданность и живое наблюдение. Именно это делает их близкими детям и помогает читать с интересом.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удивление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рисует картину в воображении. Из простых слов рождается образ, настроение и ощущение, которое остается после чтения.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важно каждое слово. Заходер показывает, что краткая и точная фраза может передать мысль сильнее, чем длинное объяснение.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стихи: в чем разница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построения речи и увидим, что делает стихотворение особенным.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отличаются от прозы организованным звучанием и большей выразительностью, поэтому их легко узнать и запомнить.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Б.В. Заходера «Что такое стихи».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вопроса к поэтическому выводу в тексте Б.В. Заходера.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выбирает простые слова и короткие фразы, поэтому текст сразу понятен ученику 6 класса. При этом простота не делает стихотворение бедным: каждое выражение работает на смысл.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шутка. Легкий юмор помогает говорить о литературе без назидания и делает размышление о стихах живым и дружелюбным.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разговорная интонация. Она делает речь естественной, будто автор объясняет важную мысль в непринужденной беседе с читателем.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языка особенно заметна в том, как Заходер подбирает слова. Они не перегружают текст, а помогают ясно почувствовать звучание, ритм и настроение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звучание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строки перекликающимися, как будто одна отвечает другой. Это создает ощущение связности и завершенности. Даже короткий отрывок благодаря рифме звучит цельно, а не как обычная разговорная фраза.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Созвучие концов строк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стихов есть своя внутренняя музыка: мягкие паузы, повтор звуков, плавный темп. На странице это не всегда заметно, зато при чтении вслух сразу слышно. Так поэтическая речь становится особенно живой и выразительной.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не видно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ритм помогает словам идти ровно и уверенно, будто по шагам. Когда читаешь текст вслух, становится заметно, как ударения повторяются и собирают фразы в единое звучание. Именно поэтому стих легче услышать и запомнить.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которые слышатся сразу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начинается с вопроса, который легко может задать сам школьник. Это сразу создает ощущение разговора на равных, без сложных объяснений и лишней учености.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опирается на знакомый опыт: чтение вслух, поиск рифмы, слуховое восприятие слов и радость от удачной шутки. Поэтому текст не кажется далеким от жизни ребенка.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говорит о поэзии просто, но не упрощает ее смысл. Школьник видит, что стихотворение можно понимать через звук, настроение и игру языка, а это делает чтение интересным.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поэзии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Б.В. Заходера «Что такое стихи»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чем поэтическая речь отличается от обычной: в ней важны не только смысл, но и звук, ритм и точность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образность создают узнаваемую форму стихов, а краткость делает мысль особенно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2107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мира в стихах Заходера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умеет показать знакомые предметы так, будто мы видим их впервые. Обычное слово у него вызывает любопытство, а простая ситуация превращается в маленькое открытие.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Привычное становится интересным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«Что такое стихи» особенно заметно, что поэта увлекает само звучание речи. Слово не только сообщает мысль, но и создает чувство, настроение и улыбку.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звучит живо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Заходера важен взгляд ребенка, который замечает необычное в обычном. Такое удивление делает стихи близкими школьнику и помогает по-новому услышать родной язык.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как способ смотреть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стихотворением на 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опирается на чтение текста Б.В. Заходера «Что такое стихи» и помогает увидеть признаки стихотворной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Заходера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поэт объясняет природу поэзии простыми средствами. Он соединяет шутку, ясность мысли и внимание к звучанию строки.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«Что такое стихи»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стихотворение остается понятным и современным. Оно помогает увидеть, что поэзия начинается с умения слышать слово и замечать его выразительность.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сегодня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рано сделал слово главным предметом наблюдения. Его тексты показывают, что речь может быть и точной, и игровой, и очень живой.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языку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стихов в иллюстрации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уместны книга, буквы, линии звука и легкие облака из слов. Такой образ сразу напоминает, что стихи состоят не только из смысла, но и из звучания.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изобразить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 могут соединять речь, ритм и фантазию. Тогда рисунок не просто украшает страницу, а помогает почувствовать музыкальность и игру воображения, о которых говорит Заходер.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работает на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Заходера легко удерживается в памяти, потому что его форма поддерживает смысл и делает чтение на слух особенно выразительным.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поддерживают не отдельные слова, а строй текста: краткость, повтор, звучность и ясная тема работают вместе.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Б.В. Заходера, стихотворение «Что такое стихи»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особенно заметные черты поэзии Заходера — языковая игра и разговорная интонация. Благодаря им его тексты легко воспринимаются и помогают услышать речь по-новому.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Б.В. Заходера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особенно заметны в его стихах: языковая игра и ясная разговорная интонация.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особенно заметные черты поэзии Заходера — языковая игра и разговорная интонация. Благодаря им его тексты легко воспринимаются и помогают услышать речь по-новому.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стихотворение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Б.В. Заходера «Что такое стихи»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признаки, которые школьник замечает в первую очередь при чтении вслух и при сравнении стихов с прозой.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задают форму стихотворения, а звучание, образность и настроение раскрывают его художественную выразительность.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 для читателя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читать стихотворение вслух: так легче услышать ритм, рифму и паузы, которые не всегда заметны при тихом чтении про себя.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искать повторяющиеся слова и созвучия. Они помогают понять, какие мысли автор хочет сделать особенно важными и запоминающимися.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определить настроение текста. У Заходера оно часто дружелюбное, легкое и немного шутливое, поэтому стихотворение воспринимается живо.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стоит попробовать пересказать главную мысль своими словами. Тогда становится ясно, как поэтическая форма делает обычную речь более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стихотворение Заходера о стихах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«Что такое стихи» помогает понять поэзию через ритм, рифму, звучание и настроение. Заходер показывает: стихи делают язык живым, а привычные слова — особенно выразительными.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2026-05-18T18:59:23Z</dcterms:created>
  <dcterms:modified xsi:type="dcterms:W3CDTF">2026-05-18T18:59:23Z</dcterms:modified>
</cp:coreProperties>
</file>