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jpe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image" Target="../media/image-12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Годовой круг: как язык помогает замечать времена года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Сезоны видны в природе и слышны в словах.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говорить о временах года в 3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уже умеют сравнивать и замечать изменения вокруг. Теперь важно учиться подбирать точные слова, строить понятные предложения и описывать погоду, игры, прогулки и школьные наблюдения без лишних слов.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51904"/>
            <a:ext cx="2313900" cy="18913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9495" y="3251904"/>
            <a:ext cx="2313900" cy="18913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43010" y="1355648"/>
            <a:ext cx="2313900" cy="18913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63515" y="1355648"/>
            <a:ext cx="2313900" cy="189134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503165" y="3383497"/>
            <a:ext cx="18891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птиц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прилетают птицы, весна становится ещё заметнее. Скворцы, ласточки и журавли словно приносят с собой новость: холод отступает, и всё вокруг оживает. В таких описаниях удобно использовать глаголы движения и ласковые слова.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7082660" y="3383497"/>
            <a:ext cx="18891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Светлеющее небо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Весеннее небо часто кажется чище и светлее. Оно как будто улыбается вместе с землёй, на которой появляются проталины и первые цветы. Именно поэтому весенние тексты легко наполняются мягкими и красивыми словами.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44194" y="1517221"/>
            <a:ext cx="18891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почки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ветках появляются маленькие почки, а потом — нежная первая зелень. Весенний рассказ легко сделать тёплым и звонким, потому что в нём много слов о начале жизни. Даже короткое предложение звучит живо и радостно.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164699" y="1517221"/>
            <a:ext cx="18891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Капель у крыльца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с крыши звенит капель, а по дорожкам бегут быстрые ручьи. В воздухе чувствуется движение: снег тает, небо светлеет, и день становится длиннее. Такие слова помогают показать, как природа просыпается после зимы.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Весна: слова о пробуждении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70" y="1200"/>
            <a:ext cx="4644060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0100" y="692876"/>
            <a:ext cx="4099800" cy="3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Лето: слова о тепле и росте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в речи часто звучат слова жара, солнце, гроза, ягоды, цветы и каникулы. Они сразу рисуют яркую картину: жаркое солнце греет, трава растёт, а дети бегают без спешки.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описания легко строить с помощью слов-действий. Река блестит, ветер шевелит листья, в саду зреют плоды. Поэтому лето особенно удобно для коротких рассказов и удачных сравнений.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626542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196" y="3119225"/>
            <a:ext cx="1984861" cy="2024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52933" y="3119225"/>
            <a:ext cx="1984861" cy="202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72820" y="3119225"/>
            <a:ext cx="1984861" cy="202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77557" y="3119225"/>
            <a:ext cx="1984861" cy="2024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500445" y="1544700"/>
            <a:ext cx="188046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Золотые листья
</a:t>
            </a:r>
            <a:pPr algn="ctr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приходит тихо, но сразу заметно: листья становятся жёлтыми, красными, золотыми и начинают шуршать под ногами. В такой картине легко услышать спокойное настроение природы. Слова осени помогают передать её особую, чуть задумчивую красоту.
</a:t>
            </a:r>
            <a:endParaRPr lang="en-US" sz="964" dirty="0"/>
          </a:p>
        </p:txBody>
      </p:sp>
      <p:sp>
        <p:nvSpPr>
          <p:cNvPr id="13" name="Text 2"/>
          <p:cNvSpPr txBox="1"/>
          <p:nvPr/>
        </p:nvSpPr>
        <p:spPr>
          <a:xfrm>
            <a:off x="2605132" y="1544700"/>
            <a:ext cx="188046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Туманное утро
</a:t>
            </a:r>
            <a:pPr algn="ctr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утрам над дворами и полями часто лежит туман, а небо кажется хмурым. Осенний рассказ становится точнее, если в нём есть слова дождь, сырость и прохлада. Тогда понятно, что природа готовится к холодам.
</a:t>
            </a:r>
            <a:endParaRPr lang="en-US" sz="1059" dirty="0"/>
          </a:p>
        </p:txBody>
      </p:sp>
      <p:sp>
        <p:nvSpPr>
          <p:cNvPr id="14" name="Text 3"/>
          <p:cNvSpPr txBox="1"/>
          <p:nvPr/>
        </p:nvSpPr>
        <p:spPr>
          <a:xfrm>
            <a:off x="4725068" y="1544700"/>
            <a:ext cx="188046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Урожай в саду
</a:t>
            </a:r>
            <a:pPr algn="ctr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собирают яблоки, овощи и ягоды, поэтому в речи часто появляется слово урожай. Оно напоминает, что летний труд не пропадает зря. Осенние тексты умеют быть и спокойными, и тёплыми одновременно.
</a:t>
            </a:r>
            <a:endParaRPr lang="en-US" sz="1059" dirty="0"/>
          </a:p>
        </p:txBody>
      </p:sp>
      <p:sp>
        <p:nvSpPr>
          <p:cNvPr id="15" name="Text 4"/>
          <p:cNvSpPr txBox="1"/>
          <p:nvPr/>
        </p:nvSpPr>
        <p:spPr>
          <a:xfrm>
            <a:off x="6829755" y="1544700"/>
            <a:ext cx="188046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в дороге
</a:t>
            </a:r>
            <a:pPr algn="ctr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птицы улетают, в небе становится больше простора и тишины. Это хороший признак осени: поля пустеют, дни укорачиваются, а воздух становится прохладнее. Такие слова помогают увидеть перемены без длинных объяснений.
</a:t>
            </a:r>
            <a:endParaRPr lang="en-US" sz="978" dirty="0"/>
          </a:p>
        </p:txBody>
      </p:sp>
      <p:sp>
        <p:nvSpPr>
          <p:cNvPr id="16" name="Text 5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Осень: слова о красках и урожае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642" y="693300"/>
            <a:ext cx="3448717" cy="375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277700" y="1957956"/>
            <a:ext cx="3180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Зимний текст легко узнать по словам снег, мороз, метель, лёд и сугроб. Они делают речь точной и холодной, как утро за окном, когда всё тихо и бело.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277700" y="3295456"/>
            <a:ext cx="3180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Особенно выразительно звучат короткие сочетания: белый снег, скрипучий мороз, пушистые сугробы, серебристый лёд. Они помогают увидеть зимнюю картинку почти сразу, будто она стоит перед глазами.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77725" y="684675"/>
            <a:ext cx="30903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Зима: слова о снежной тишине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годовой круг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сезонных признаков в природе и в речи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6125" y="1830853"/>
            <a:ext cx="355500" cy="35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16363" y="1830853"/>
            <a:ext cx="355500" cy="35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124" y="3512438"/>
            <a:ext cx="355500" cy="35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6361" y="3512438"/>
            <a:ext cx="355500" cy="355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признаки помогает замечать родной язык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94925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 свет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80700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помогают заметить, тепло или холодно, ярко или пасмурно. По ним легко понять, какое небо над головой и как меняется день.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425150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0925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Родной язык точно называет дождь, снег, метель и капель. Благодаря этим словам наблюдение становится ясным, а погодная картина — понятной и аккуратной.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1094925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80700" y="40494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 виден по деревьям, траве и цветам. Когда слова точно описывают почки, листья и цветение, природа будто сама подсказывает время года.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425150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4910925" y="4049425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птицам тоже можно узнать сезон. Весной, осенью и зимой их поведение меняется, а точные слова помогают заметить это без путаницы.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262275"/>
            <a:ext cx="82086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Слова-признаки для описания времён года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14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Прилагательные помогают ответить на вопрос какой? Тёплый, холодный, ясный, пасмурный, солнечный и ветреный делают описание природы точным и понятным.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82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коротком рассказе удобно соединять слова-предметы, слова-признаки и слова-действия. Тогда предложение звучит живо: тёплый ветер качает ветки, а ясное небо светит над садом.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300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Чем точнее подобрано слово, тем ярче видна картина сезона. Один удачный признак может сразу подсказать, весна это, лето, осень или зима.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05186" y="-1200"/>
            <a:ext cx="4538627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6725" y="673200"/>
            <a:ext cx="3999900" cy="40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вести наблюдения за сезонами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записывать в календаре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календаре наблюдений удобно отмечать дату, погоду и изменения в природе. Можно записать первый снег, распускание листьев, прилёт птиц, цветение деревьев или заморозки.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полезны такие записи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заметки расширяют словарь и учат замечать, что один и тот же месяц бывает разным. Природа каждый год немного меняет свой характер, и это очень интересно.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0500" y="503150"/>
            <a:ext cx="8191500" cy="46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световой день влияет на слова о природе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949350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Световой день подсказывает, какие признаки важнее для рассказа: блеск воды, тени на снегу, золотистый закат или прозрачное утро. Ребёнок учится выбирать точные детали, а не просто говорить «красиво».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49350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день становится длиннее, в описании природы чаще звучат слова о ярком свете, ясном небе и позднем вечере. Так легче передать весеннее и летнее настроение.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94575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солнце низкое и быстро темнеет, речь меняется: появляются короткие, спокойные слова о сером небе, ранней темноте и тихом воздухе. Это помогает заметить осень и зиму.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5194575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света делает речь живой и точной. Чем внимательнее ученик смотрит на небо, тем легче ему подобрать нужные слова для каждого времени года.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8025" y="1249063"/>
            <a:ext cx="323400" cy="32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2025" y="2979571"/>
            <a:ext cx="335400" cy="2981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32038" y="1249063"/>
            <a:ext cx="323400" cy="323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932038" y="2966938"/>
            <a:ext cx="323400" cy="3234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436875" y="1930500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в рассказах часто появляются скворцы, ласточки и журавли. Их прилёт показывает, что природа просыпается, а в небе и дворе становится больше движения и звуков.
</a:t>
            </a:r>
            <a:endParaRPr lang="en-US" sz="1100" dirty="0"/>
          </a:p>
        </p:txBody>
      </p:sp>
      <p:sp>
        <p:nvSpPr>
          <p:cNvPr id="16" name="Text 1"/>
          <p:cNvSpPr txBox="1"/>
          <p:nvPr/>
        </p:nvSpPr>
        <p:spPr>
          <a:xfrm>
            <a:off x="1136600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Весенний прилёт
</a:t>
            </a:r>
            <a:endParaRPr lang="en-US" sz="1300" dirty="0"/>
          </a:p>
        </p:txBody>
      </p:sp>
      <p:sp>
        <p:nvSpPr>
          <p:cNvPr id="17" name="Text 2"/>
          <p:cNvSpPr txBox="1"/>
          <p:nvPr/>
        </p:nvSpPr>
        <p:spPr>
          <a:xfrm>
            <a:off x="436875" y="3665371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и осенью возле жилья чаще можно увидеть воробьёв, синиц и ворон. Эти птицы делают описание двора или школьного участка более узнаваемым и близким.
</a:t>
            </a:r>
            <a:endParaRPr lang="en-US" sz="1100" dirty="0"/>
          </a:p>
        </p:txBody>
      </p:sp>
      <p:sp>
        <p:nvSpPr>
          <p:cNvPr id="18" name="Text 3"/>
          <p:cNvSpPr txBox="1"/>
          <p:nvPr/>
        </p:nvSpPr>
        <p:spPr>
          <a:xfrm>
            <a:off x="1136600" y="2944275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Соседи рядом с домом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4837650" y="1930500"/>
            <a:ext cx="38733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птицы собираются в стаи и готовятся к отлёту. Слова о журавлях и ласточках помогают передать прощание с тёплым временем и тихую перемену в природе.
</a:t>
            </a:r>
            <a:endParaRPr lang="en-US" sz="1100" dirty="0"/>
          </a:p>
        </p:txBody>
      </p:sp>
      <p:sp>
        <p:nvSpPr>
          <p:cNvPr id="20" name="Text 5"/>
          <p:cNvSpPr txBox="1"/>
          <p:nvPr/>
        </p:nvSpPr>
        <p:spPr>
          <a:xfrm>
            <a:off x="5550724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сборы
</a:t>
            </a:r>
            <a:endParaRPr lang="en-US" sz="1300" dirty="0"/>
          </a:p>
        </p:txBody>
      </p:sp>
      <p:sp>
        <p:nvSpPr>
          <p:cNvPr id="21" name="Text 6"/>
          <p:cNvSpPr txBox="1"/>
          <p:nvPr/>
        </p:nvSpPr>
        <p:spPr>
          <a:xfrm>
            <a:off x="4837650" y="3665372"/>
            <a:ext cx="38733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птиц добавляют в текст точность и настроение. По ним легко понять, какое время года уже наступило и как изменилась жизнь вокруг человека.
</a:t>
            </a:r>
            <a:endParaRPr lang="en-US" sz="1100" dirty="0"/>
          </a:p>
        </p:txBody>
      </p:sp>
      <p:sp>
        <p:nvSpPr>
          <p:cNvPr id="22" name="Text 7"/>
          <p:cNvSpPr txBox="1"/>
          <p:nvPr/>
        </p:nvSpPr>
        <p:spPr>
          <a:xfrm>
            <a:off x="5550724" y="2944275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деталь текста
</a:t>
            </a:r>
            <a:endParaRPr lang="en-US" sz="1300" dirty="0"/>
          </a:p>
        </p:txBody>
      </p:sp>
      <p:sp>
        <p:nvSpPr>
          <p:cNvPr id="23" name="Text 8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24" name="Text 9"/>
          <p:cNvSpPr txBox="1"/>
          <p:nvPr/>
        </p:nvSpPr>
        <p:spPr>
          <a:xfrm>
            <a:off x="436875" y="404025"/>
            <a:ext cx="844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в сезонных текстах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7475" y="816525"/>
            <a:ext cx="8385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признаки растений в течение года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430525" y="2121150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желтеют, краснеют и опадают, а семена созревают. Природа постепенно готовится к холодам.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347200" y="212102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набухают, появляются первые листья и цветы. Растения словно просыпаются после зимнего покоя.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2892300" y="387727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Клён, берёза и яблоня активно растут, цветут и образуют плоды. Описание становится ярким и сочным.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5975800" y="387727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стоят без листвы, рост почти останавливается. Жизнь в природе замирает до нового тепла.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меняются растения в течение года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сезонные признаки помогают описывать рост, цветение, созревание и покой растений.
</a:t>
            </a:r>
            <a:endParaRPr lang="en-US" sz="151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63900" y="1237650"/>
            <a:ext cx="3339300" cy="26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число напоминает: сезон задаёт общий порядок наблюдений, а сегодняшняя погода может удивлять и менять привычную картину.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43050" y="1330200"/>
            <a:ext cx="40128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ctr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времени года помогают понять, что календарь и погода связаны, но каждый день могут быть разными.
</a:t>
            </a:r>
            <a:endParaRPr lang="en-US" sz="4500" dirty="0"/>
          </a:p>
        </p:txBody>
      </p:sp>
      <p:sp>
        <p:nvSpPr>
          <p:cNvPr id="6" name="Text 3"/>
          <p:cNvSpPr txBox="1"/>
          <p:nvPr/>
        </p:nvSpPr>
        <p:spPr>
          <a:xfrm>
            <a:off x="590450" y="4748425"/>
            <a:ext cx="80460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окружающего мира: четыре времени года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51904"/>
            <a:ext cx="2313900" cy="18913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9495" y="3251904"/>
            <a:ext cx="2313900" cy="18913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43010" y="1355648"/>
            <a:ext cx="2313900" cy="18913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63515" y="1355648"/>
            <a:ext cx="2313900" cy="189134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503165" y="3383497"/>
            <a:ext cx="18891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заботы семьи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во дворе шуршат листья, а в саду собирают яблоки и морковь. Взрослые и дети работают рядом, и даже тихий ветер будто подсказывает, что пора готовиться к холодам. Из этого легко составить аккуратный осенний текст.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7082660" y="3383497"/>
            <a:ext cx="18891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следы и кормушки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на снегу хорошо видны следы, а у кормушки собираются птицы. Дети насыпают зерно, смотрят на белые дорожки и замечают узоры на окнах. Так обычная прогулка превращается в наблюдение за жизнью природы.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44194" y="1517221"/>
            <a:ext cx="18891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Летний день у грядок и реки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дети поливают грядки, собирают сладкие ягоды и долго играют на улице. Вода блестит на солнце, а воздух кажется тёплым и лёгким. Такие детали помогают описать не просто день, а настоящее летнее настроение.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164699" y="1517221"/>
            <a:ext cx="18891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Весенняя работа во дворе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ещё лежат тёмные клочки старой травы, а возле клумбы уже видны первые ростки. Ребята помогают убирать мусор и осторожно сажают семена. Слово за словом — и получается живой рассказ о пробуждении земли.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2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сезонные дела становятся маленькими рассказами
</a:t>
            </a:r>
            <a:endParaRPr lang="en-US" sz="228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3750" y="719475"/>
            <a:ext cx="3316200" cy="22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знать названия и признаки времён года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49925" y="819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слова помогают точнее описывать природу: не просто сказать «холодно», а выбрать нужное слово — морозный, ветреный, снежный или дождливый.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59450" y="2039175"/>
            <a:ext cx="3141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учат внимательно наблюдать за месяцами, погодой и изменениями вокруг. Ребёнок быстрее замечает, что происходит с деревьями, птицами и небом.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049925" y="3105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сказках, стихах, загадках и пословицах времена года называют часто. Поэтому знание этих слов делает речь богаче, а чтение — понятнее и интереснее.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время года по признакам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простой порядок наблюдений: сначала погода, затем световой день, после этого растения и птицы.
</a:t>
            </a:r>
            <a:endParaRPr lang="en-US" sz="151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53344" y="4219799"/>
            <a:ext cx="53217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запоминается снегом, льдом и морозными узорами на окнах. Для неё особенно подходят точные слова о тишине, блеске и хрустящем снегу под ногами.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326904" y="3319016"/>
            <a:ext cx="53217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приносит жёлтые листья, туман и урожай. Её приметы помогают передать тихое, чуть задумчивое настроение, когда природа готовится к холодному времени.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510122" y="2473733"/>
            <a:ext cx="5321700" cy="7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легко отличить по теплу, яркому солнцу и густой зелени. В описаниях появляются слова о цветах, ягодах, долгих прогулках и весёлых играх на улице.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680988" y="1628450"/>
            <a:ext cx="5321700" cy="7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узнаётся по ручьям, проталинам и первым цветам. В речи о ней часто звучат слова о таянии снега, свежем воздухе и пробуждении земли после долгой зимы.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90700" y="361450"/>
            <a:ext cx="8357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яркие приметы каждого сезона
</a:t>
            </a:r>
            <a:endParaRPr lang="en-US" sz="2500" dirty="0"/>
          </a:p>
        </p:txBody>
      </p:sp>
      <p:sp>
        <p:nvSpPr>
          <p:cNvPr id="8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Годовой круг в словах и наблюдениях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внимательно смотреть на природу и точно называть её признаки, времена года становятся понятнее. Тогда речь звучит богаче, а каждый сезон будто оживает перед глазами.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2026-05-21T12:15:27Z</dcterms:created>
  <dcterms:modified xsi:type="dcterms:W3CDTF">2026-05-21T12:15:27Z</dcterms:modified>
</cp:coreProperties>
</file>