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изменчивости: Введение и ключевые темы
</a:t>
            </a:r>
            <a:endParaRPr lang="en-US" sz="3614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обеспечивает разнообразие жизни и адаптацию организмов в природе.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изменчивости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изменчивости началось с Дарвина и Менделя, которые заложили основы эволюционной биологии и генетики. В XX веке появились исследования мутаций и влияния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изменчивость?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способность организмов приобретать новые или отличающиеся признаки, обеспечивая разнообразие внутри вида и его адаптацию к условиям среды.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два типа изменчивости: наследственная, связанная с изменениями в генах, и ненаследственная, обусловленная влиянием окружающей среды на организм.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изменчивости виды способны выживать и развиваться, приспосабливаясь к изменяющимся условиям, что значительно повышает их устойчивость.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наследственности и изменчивости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создаёт разнообразие между особями, что способствует выживанию в новых условиях. Например, различия в окраске птиц одного вида помогают им приспособиться к разным территориям.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генетической информации от родителей к потомству, сохраняя стабильность признаков и особенностей вида на протяжении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изменчивости: наследственная и ненаследственная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возникает из-за изменений в генах, которые могут передаваться следующим поколениям и влияют на генетическую структуру популяции.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модификационная изменчивость связана с влиянием факторов внешней среды и проявляется только у конкретного организма в течение жизни, не передаваясь потомству.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модификационной изменчивости — загар кожи, который развивается под воздействием солнечного излучения, изменяя цвет кожи человека без изменения его генов.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два типа изменчивости дополняют друг друга, обеспечивая как стабильность вида, так и гибкость адаптации к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модификационной изменчивости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окраса у зайцев в зависимости от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зимой имеют белую шерсть, которая помогает им сливаться со снегом, а летом шкура становится серой для маскировки в траве. Это эффект временного приспособления к среде.
</a:t>
            </a:r>
            <a:endParaRPr lang="en-US" sz="909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фасоли в зависимости от 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ростков фасоли варьируется при выращивании в разном свете: при ярком освещении растения компактные, а при слабом — вытягиваются, чтобы достичь света для фотосинтеза.
</a:t>
            </a:r>
            <a:endParaRPr lang="en-US" sz="91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массы тела животных при избыточном кормлении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получающие больше корма, чем обычно, увеличивают массу тела и размер органов в течение жизни, что не передается потомству, а зависит от условий содержания.
</a:t>
            </a:r>
            <a:endParaRPr lang="en-US" sz="9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изменчивость: причины и виды мутаций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спонтанно или под воздействием внешних факторов — мутагенов, таких как радиация, химические вещества и вирусы, изменяя структуру генов и хромосом.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вызывают болезни, другие могут улучшить приспособленность организма, способствуя эволюционным изменениям и появлению новых признаков.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происходящие в половых клетках, могут наследоваться потомством, что обеспечивает появление генетического разнообразия в популяциях.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затрагивают отдельные участки ДНК, хромосомные меняют структуру хромосом, а геномные связаны с изменением числа хромосом, влияя на генетический материал целиком.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модификационной и мутационной изменчивости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между двумя типами изменчивости по источнику, наследуемости и влиянию на эволюцию.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не передается потомству и не влияет на эволюцию, в то время как мутационная изменчивость обеспечивает генетические изменения, наследуемые будущими поколениями.
</a:t>
            </a:r>
            <a:endParaRPr lang="en-US" sz="983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среднего уровня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факторов окружающей среды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Влажность, состав почвы и питание влияют на физиологию и окраску животных. Например, аквариумные рыбы меняют окраску в зависимости от освещения, что помогает им выживать в различных условиях.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освещение существенно влияют на фенотипические признаки организмов. К примеру, одни и те же растения при разных температурах формируют разную высоту и форму листьев, адаптируясь к условиям.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изменчивости признака у растений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горохов достигают средней высоты при разных условиях освещения, что говорит о стабильности этого признака в популяции.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высоты стеблей подтверждает нормальное вариационное распределение признаков под влиянием факторов среды.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ботанической лаборатории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ненаследственной изменчивости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проявляется лишь при воздействии внешних факторов, таких как температура или освещение, напрямую влияющих на развитие признаков у организмов.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фактора среды определяет выраженность фенотипических изменений, которые не передаются потомству, но важны для адаптации конкретного индивида.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повышение температуры ускоряет метаморфоз у головастиков, а интенсивное освещение способствует быстрому росту и развитию многих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фенотип: соотношение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и 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это внешнее выражение генотипа, формируемое под влиянием окружающей среды. Например, цвет кожи у людей с одинаковым генотипом может различаться из-за солнечного воздействия.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генотипа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это полная совокупность генов организма, задающая его наследственные возможности. Он остаётся неизменным на протяжении жизни и определяет заложенный потенциал развития.
</a:t>
            </a:r>
            <a:endParaRPr lang="en-US" sz="10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Рекомбинационная изменчивость: источники и значение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обусловлена случайным обменом генетическим материалом между хромосомами в процессе полового размножения, создавая новые сочетания генов.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каждая особь уникальна благодаря смешению генов от матери и отца, что обеспечивает разнообразие внутри популяции и её адаптивную гибкость.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повышает биологическую устойчивость видов, способствуя выживанию при изменении условий окружающей среды и возникновения новых экологических ниш.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наследуемого и модификационного признаков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популяциях наследуемые признаки остаются стабильными, тогда как масса тела часто меняется под воздействием образа жизни и окружающей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модификационная изменчивость более подвержена влиянию среды, а наследуемые признаки остаются относительно постоянными.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изменчивости для естественного отбора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являются жирафы с длинной шеей, позволяющей дотягиваться до листвы, и бактерии, приобретающие устойчивость к антибиотикам через генетические изменения.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обеспечивает разнообразие признаков, из которых естественный отбор отбирает наиболее приспособленные к условиям особи, обеспечивая выживание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 искусственной селекции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изменчивость для выбора животных и растений с желаемыми качествами, ускоряя процесс улучшения пород и сортов.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выведение новых сортов картофеля с повышенной устойчивостью к болезням и улучшенной урожайностью становится возможным благодаря отбору различных признаков.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Целенаправленный отбор кур-несушек с высокой яйценоскостью помогает обеспечить стабильные показатели производства яиц для пищевой индустрии.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способствует закреплению ценных признаков в последующих поколениях, усиливая адаптационные возможности видов под нужды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возникновения и передачи изменчивости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описание механизмов изменения признаков и их закрепления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природные примеры изменчивости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Переменчивая окраска крыльев бабочек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разное время года у некоторых видов бабочек меняется окраска крыльев. Летом крылья яркие, зимой — более тусклые, что помогает маскироваться и выживать в различных условиях.
</a:t>
            </a:r>
            <a:endParaRPr lang="en-US" sz="808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сроки цветения одуванчиков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популяции одуванчиков можно наблюдать разные сроки цветения в зависимости от почвы. На плодородных почвах цветение наступает раньше, в менее благоприятных условиях — позже.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 человека: цвет глаз и отпечатки пальцев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глаз, волос, а также уникальные отпечатки пальцев у каждого человека — пример широкой изменчивости, обусловленной генетикой и влиянием окружающей среды.
</a:t>
            </a:r>
            <a:endParaRPr lang="en-US" sz="80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закономерностей изменчивости для человека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изменчивости помогает диагностировать наследственные болезни и разрабатывать методы их предотвращения на ранних стадиях развития.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вариациях признаков активизируют селекционные программы, способствуя получению новых сортов растений и пород животных с улучшенными характеристиками.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учитывают изменчивость для прогнозирования рисков и персонализации лечения, что значительно повышает эффективность терапии и профилактики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изменчивости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закономерностей изменчивости — залог понимания биологического разнообразия и успеха в эволюции, селекции и медицине, что открывает новые горизонты в науке и практике.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2026-05-08T05:40:29Z</dcterms:created>
  <dcterms:modified xsi:type="dcterms:W3CDTF">2026-05-08T05:40:29Z</dcterms:modified>
</cp:coreProperties>
</file>