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треугольников: зачем нужна теорема косинусов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все стороны и углы любого треугольника?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нужна, когда известны две стороны и угол между ними, либо все три стороны. По ней находят неизвестные элементы, проверяют форму треугольника и решают геометрические задачи точнее.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 теорема косинусов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треугольник — значит определить все его стороны и все углы. После этого фигура становится полностью известной, а не только частично заданной по условию задачи.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данные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сумма внутренних углов равна 180°. Это важное свойство позволяет проверять вычисления и находить третий угол, если два других уже известны.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три элемента треугольника, и среди них есть хотя бы одна сторона, часто можно восстановить всю фигуру. Именно для этого и нужны специальные формулы.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трёх элементов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решение треугольника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99772" y="1474950"/>
            <a:ext cx="2737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 обычно обозначают буквами a, b и c. Такие обозначения удобны для записей формул и помогают не путать длины разных отрезков.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местами сторону и угол, формула не меняется по смыслу. Это делает теорему косинусов универсальным инструментом для любых треугольников.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обозначений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Противолежащие сторонам углы обозначают A, B и C. Угол A лежит между сторонами b и c, поэтому формулу можно записать для любой вершины одинаково.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сторон и углов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записывается для каждой стороны отдельно, поэтому формула удобна в вычислениях и не зависит от выбранной вершины.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теоремы косинусов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равносильных записи формулы позволяют находить любую сторону треугольника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что на длину третьей стороны влияет не только размер двух известных сторон, но и угол между ними. Чем он больше, тем сильнее меняется результат.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 угол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смысл помогает понимать геометрию не как набор букв, а как зависимость между элементами фигуры. Это делает вычисления более наглядными и осознанными.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сторонах треугольник становится более «раскрытым», если угол между ними увеличивается. Поэтому противоположная сторона тоже возрастает и меняет вид всей фигуры.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формой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равных сторонах рост угла между ними заметно увеличивает противоположную сторону. Это удобно видеть именно на сравнении нескольких значений.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A, тем длиннее сторона a; зависимость нелинейная и особенно заметна при больших углах.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теоремы косинусов при b = 7, c = 7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сторона при разном угле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работает для треугольников любого вида и помогает находить сторону по двум сторонам и углу между ними.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треугольник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получается a² = b² + c². Значит, теорема Пифагора — это частный случай более общей формулы.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A равен 90°, то cos A становится равным 0, и в формуле исчезает последний член.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Пифагора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 теореме косинусов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сторону по двум сторонам и углу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двум сторонам и углу находят третью сторону треугольника.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сторонах увеличение угла между ними ведёт к росту противоположной стороны.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теоремы косинусов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третьей стороны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три стороны, сначала выбирают нужную версию теоремы косинусов. Для угла A выражают косинус через стороны и получают формулу, удобную для дальнейших вычислений.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формулу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 таблице косинусов или калькулятору определяют величину угла A. Если результат получился больше 0° и меньше 180°, его можно использовать для описания треугольника.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сам угол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чисел находят значение дроби и получают cos A. На этом этапе важно аккуратно возводить стороны в квадрат и не перепутать порядок вычитания.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косинус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угол по трем сторонам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треугольника сумма двух сторон должна быть больше третьей. Это правило нужно проверять до вычислений, иначе можно получить ответ для фигуры, которая не существует.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2, 3, 6 не подходит, потому что 2 + 3 меньше 6. В этом случае отрезки не смогут замкнуться в треугольник, даже если вычисления продолжаются.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Недопустимый пример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3, 4, 5 подходит: каждая пара сторон в сумме больше третьей. Такой треугольник можно построить, а его форма будет определяться выбранными длинами.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Допустимый пример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 построить нельзя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формулы чаще всего нужны при разных условиях задачи. Выбор зависит от того, какие элементы треугольника уже известны.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нужна прежде всего тогда, когда прямого угла нет и известны стороны с углом между ними.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доли для наглядности учебной презентации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используются в теме решения треугольников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подставляют угол, который не находится между известными сторонами. Тогда формула остаётся верной, но выбранные данные не соответствуют нужной вершине треугольника.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угол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косинуса легко перепутать градусы и радианы. Из-за этого калькулятор выдаёт совсем другое значение, и весь результат становится неверным.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единиц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ответе оставляют квадрат стороны, например a², хотя требуется сама длина a. Нужно обязательно извлекать корень и записывать итог в привычных единицах.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ответ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правильный расчёт стоит проверить: подходит ли полученная сторона по смыслу задачи и выполняется ли неравенство треугольника. Это помогает заметить случайную ошибку.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вычисленный результат с суммой известных сторон и сделаем вывод о возможности треугольника.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не нарушает неравенство треугольника, ответ выглядит правдоподобно. Если равенство или превышение, треугольник построить нельзя.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теоремы косинусов и проверка неравенства треугольника
</a:t>
            </a:r>
            <a:endParaRPr lang="en-US" sz="1256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 разумность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нахождении углов по трем данным сторонам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задачу, если известны три стороны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помогает находить диагонали и другие отрезки на плане участка, когда прямое измерение неудобно. Это особенно полезно при работе с чертежами и схемами.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и чертежи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макетов и технических моделей часто важно заранее узнать длину детали. Теорема косинусов помогает сделать расчёт точнее и избежать ошибок при сборке.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конструкции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можно знать две стороны пути и угол между ними, но не видеть прямую линию между точками. Тогда формула позволяет вычислить нужное расстояние без сложных построений.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местность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в 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сами ответы, а насколько сильно сбивается результат при разных неточностях. Это помогает понять, что важно проверять в первую очередь.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влияет выбор неверной функции, затем ошибка в угле. Округление тоже опасно, но обычно даёт меньший сдвиг.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сравнения влияния ошибок в учебной задаче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ошибка в вычислениях заметнее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2" y="3217325"/>
            <a:ext cx="2737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даны все три стороны, теорему можно преобразовать и найти угол. Так можно узнать форму треугольника, не измеряя его углы напрямую транспортиром.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неизвестный угол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косинус прямого угла равен нулю, и формула превращается в теорему Пифагора. Значит, это более общий и универсальный закон.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Пифагором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работает не только в прямоугольных треугольниках. Она помогает решать задачи с любой формой, если известны нужные стороны и угол или только три стороны.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любого треугольника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и угол между ними, формула позволяет вычислить третью сторону. Это особенно удобно, когда прямое измерение невозможно или слишком неудобно.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неизвестную сторону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 — универсальный инструмент для решения треугольников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связывает стороны и углы в одной формуле, помогает находить неизвестные элементы, проверять существование треугольника и уверенно решать задачи по геометрии в 9 классе.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2026-06-03T11:35:31Z</dcterms:created>
  <dcterms:modified xsi:type="dcterms:W3CDTF">2026-06-03T11:35:31Z</dcterms:modified>
</cp:coreProperties>
</file>