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эукариотическая клетка — ключевые темы и структура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с ядром и органеллами — основа сложных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«эукариоты» введён в 1937 году и описывает организмы с ядром и мембранными органеллами. Эта группа включает животных, растения, грибы и простейших. Исследование их клеточной структуры важно для понимания биологических процессов и эволюции.
</a:t>
            </a:r>
            <a:endParaRPr lang="en-US" sz="1534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— фундамент многообразия жизни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содержит ядро, окружённое ядерной оболочкой, и разные органеллы в цитоплазме, обеспечивающие специализированные функции. Диаметр клетки обычно варьирует от 10 до 100 микрометров.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— граница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фосфолипидов с белками, которые регулируют транспорт веществ и участие в сигнальных процессах, обеспечивая взаимодействие клетки с внешней средой.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эукариотической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3855" y="1336325"/>
            <a:ext cx="3006690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Campbell, Морисон,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структурные и функциональные отличия между эукариотами и прокариотами.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имеют более сложную клеточную организацию и разнообразные механизмы регуляции по сравнению с прокариотами.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эукариот и прокариот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эукариот: группы и клетки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животных представлены эпителиальными, мышечными и нервными типами. Каждая группа выполняет уникальные задачи, обеспечивая движение, защиту и передачу сигналов в организме.
</a:t>
            </a:r>
            <a:endParaRPr lang="en-US" sz="1039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клетки: разнообразие функций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клетки: фотосинтез и структура
</a:t>
            </a:r>
            <a:endParaRPr lang="en-US" sz="1375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обладают хлоропластами для фотосинтеза и крупными вакуолями, обеспечивающими тургор. Также они имеют прочную клеточную стенку из целлюлозы.
</a:t>
            </a:r>
            <a:endParaRPr lang="en-US" sz="1083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Грибные клетки: хитин и споры
</a:t>
            </a:r>
            <a:endParaRPr lang="en-US" sz="1375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 содержат хитиновую клеточную стенку и формируют структуры мицелия. Споры грибов служат для размножения и распространения.
</a:t>
            </a:r>
            <a:endParaRPr lang="en-US" sz="1154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одноклеточная сложность
</a:t>
            </a:r>
            <a:endParaRPr lang="en-US" sz="1275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Простейшие, такие как амёбы и инфузории, проявляют сложные формы движения и питания, несмотря на одноклеточный организм.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Ядро: организация и функции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деспирализованную ДНК, связанную с гистонами, образующую хроматин. Эта структура обеспечивает доступ к генетической информации и её регуляцию.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 и хроматина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клеточного цикла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координирует процессы синтеза РНК, контроля деления и реакции на сигналы, влияя на рост и размножение клетки.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жидкая часть клетки, заполняющая пространство между мембраной и ядром. В ней расположены органеллы и происходит обмен веществ.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транспорт веществ и сигналов, а также поддерживает структурную целостность клетки через внутриклеточные включения.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среда жизни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Мембрана состоит из липидного бислоя с белками, обеспечивающими отборочный транспорт и взаимодействие с окружающей средой. 2. Она участвует в передаче сигналов и поддерживает гомеостаз клетки.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Мембранные белки обеспечивают рецепцию гормонов и межклеточные контакты. 2. Жидкостно-мозаичная модель подтверждает динамическую организацию мембраны и её функциональную гибкость.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функции и структура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состав и роль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преимущественно из целлюлозы, обеспечивая растительным клеткам механическую прочность, защиту и поддержание формы. Стенка способствует росту и взаимодействию с окружающей средой.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клеточная стенка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Грибная клеточная стенка и её функции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грибов клеточная стенка построена из хитина, что придаёт клеткам защитные свойства и структурную стабильность. Эта особенность отличает их от растительных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и поры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 — двойная мембрана с порами, регулирующими обмен РНК и белков между ядром и цитоплазмой. Она обеспечивает защиту генетического материала.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Нуклеолы и кариоплазма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Нуклеолы отвечают за синтез рибосомных РНК и сборку субъединиц рибосом. Кариоплазма содержит хроматин и служит средой для биохимических процессов ядра.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Микроархитектура ядра: компоненты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имеет два типа: шероховатая с рибосомами, где происходит синтез белков, и гладкая, ответственная за синтез липидов и углеводов. Эти системы тесно взаимодействуют между собой.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играет ключевую роль в детоксикации ядов, особенно в клетках печени. Структура ЭПС образует каналы, обеспечивающие внутриклеточный транспорт молекул и связь между органеллами.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сеть: строение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комплекс Гольджи состоит из цистерн и пузырьков, которые модифицируют и упаковывают белки. Во-вторых, он направляет эти вещества к целевым участкам внутри или вне клетки.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от комплекса отходят везикулы, участвующие в секреции различных веществ. Во-вторых, он отвечает за формирование лизосом, обеспечивая переработку и удаление клеточного мусора.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Гольджи: центр сортировки клетки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и пероксисомы: клеточные очистители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ферменты, способные разрушать белки, липиды и другие крупные молекулы. Они важны для утилизации повреждённых компонентов клетки и позволяют ей сохранять гомеостаз.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лизосом в расщеплении макромолекул
</a:t>
            </a:r>
            <a:endParaRPr lang="en-US" sz="138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и нейтрализация токсинов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расщепляют перекись водорода и другие вредные вещества при помощи специфических ферментов. Это помогает защитить клетку от окислительного стресса и поддерживать её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энергетические центры клетки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окружены двумя мембранами и содержат собственную ДНК и рибосомы. Это позволяет им частично автономно синтезировать белки и обеспечивать клетку энергией.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митохондрий и их особенности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получения энергии в митохондриях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функция митохондрий — выработка АТФ через цикл Кребса и окислительное фосфорилирование. Эти реакции происходят на внутренней мембране органеллы, обеспечивая клетки энергией.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Эндосимбиотическая теория происхождения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Митохондрии, вероятно, произошли от древних бактерий, поглощённых предками эукариот. Теория подтверждается их двойной мембраной и наличием собственного генетического материала.
</a:t>
            </a:r>
            <a:endParaRPr lang="en-US" sz="11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фотосинтез и зеленое богатство природы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хлоропластах поглощает солнечный свет, превращая энергию в химическую форму. Это обеспечивает синтез органических веществ и поддерживает жизнь растений.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хлорофилла в процессе фотосинтеза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мембраны хлоропластов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имеют двойную мембрану и внутренние тилакоиды, где проходят фотосинтетические реакции. Наличие собственной ДНК указывает на их самостоятельность в клеточном метаболизме.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хлоропластов на круговорот веществ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Путём фотосинтеза хлоропласты регулируют содержание кислорода и углерода в атмосфере, играя важную роль в экосистемах и поддержании жизни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состоит из микротрубочек, актиновых микрофиламентов и промежуточных филаментов. Он обеспечивает клетке форму и механическую прочность, препятствуя деформациям.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поддержки, цитоскелет участвует в транспортировке органелл, формирует веретено деления клеток и отвечает за клеточное движение, например, ресничками и жгутиками.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структурная поддержка и динамика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вакуоли накапливают воду и ионы, поддерживая осмотическое давление. Во-вторых, в растительных клетках они запасают питательные вещества и регулируют тургор, обеспечивая устойчивость ткани.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у зрелых растений вакуоль занимает до 90% клеточного объема, что важно для роста. Во-вторых, у животных клетки вакуоли небольшие и выполняют функции хранения и метаболизма.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поддержание гомеостаза клетки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клеточном делении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 образуют часть центросомы и организуют микротрубочки веретена деления при митозе и мейозе. Это обеспечивает правильное распределение хромосом при делении клетки.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движущихся структур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также служат основой для образования базальных телец, из которых развиваются реснички и жгутики, обеспечивающие движение клеток и жидкостей вокруг них.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Центриоли: организация клеточных процессов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эукариотических клеток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Печеночные клетки обладают многочисленными митохондриями и развитой эндоплазматической сетью. Эти особенности обеспечивают активный синтез белков и детоксикацию вредных веществ.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печени человека: биохимический центр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растительных клеток
</a:t>
            </a:r>
            <a:endParaRPr lang="en-US" sz="1377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крупные вакуоли и хлоропласты для фотосинтеза. Клеточная стенка из целлюлозы придаёт им жесткость и форму, характерную для тканей растений.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8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клеток грибов
</a:t>
            </a:r>
            <a:endParaRPr lang="en-US" sz="1584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грибов не содержат хлоропластов, но имеют клеточную стенку из хитина. Это обеспечивает защиту и поддержку, отличая их от растительных и животных клеток.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эукариотических клеток сегодня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Эукариотические клетки — основа сложных организмов, чьи исследования расширяют границы медицины и биотехнологии, способствуя развитию новых методов лечения и улучшению качества жизни.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2026-05-10T03:44:40Z</dcterms:created>
  <dcterms:modified xsi:type="dcterms:W3CDTF">2026-05-10T03:44:40Z</dcterms:modified>
</cp:coreProperties>
</file>