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— тихое место для книг и открытий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книги шепчут, а знания растут? В читальном зале!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книги читают особенно внимательно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бывает в школьной и городской библиотеке. Здесь читают на месте, ищут ответы на уроки и знакомятся с книгами, журналами и справочниками.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читальный зал отличается от обычной комнаты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главное правило — тишина. Здесь не бегают и не шумят, чтобы каждый мог спокойно читать и не терять мысль.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вещи лежат на своих местах, а книги берут аккуратно. Чистые руки, бережное обращение и внимательность помогают сохранить книги красивыми.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комнате можно играть громче, а в читальном зале всё устроено для сосредоточенной работы. Это помогает читать без спешки и лишних отвлечений.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читальный зал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обычно светлый и уютный. В нём стоят ровные столы и удобные стулья. Так читать и рассматривать страницы намного приятнее.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полках видны книги, а на столах могут лежать словари, закладки и журналы. Всё рядом, чтобы нужное было легко найти и спокойно использовать.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и материалы можно найти в читальном зале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словари нужны, когда нужно быстро узнать значение слова или найти точный факт. Они помогают школьнику отвечать увереннее и точнее.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найти любимые сказки, рассказы и стихи. Эти книги помогают читать с интересом, узнавать новых героев и обсуждать прочитанное на уроках.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часто бывают журналы для детей. В них есть короткие заметки, задания, рисунки и интересные рубрики для любознательных читателей.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книги очень ценные или старые, поэтому их читают только в зале. Так они дольше сохраняются и не теряют свой аккуратный вид.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в читальном зале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школьник находит книгу, читает её и возвращает на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читальном зале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тихим голосом и передвигайся спокойно. Так ты не помешаешь другим читателям и сам сможешь лучше сосредоточиться на книге.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Листай страницы чистыми руками и не загибай уголки. Книга любит аккуратность, а не смелые эксперименты с обложкой.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верни стул на место и убери за собой. Чистый стол помогает следующему читателю начать работу без лишнего беспорядка.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 мусор и не клади еду рядом с книгами. Тогда зал останется опрятным, а книги — красивыми и свежими.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 читальном зале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показывает дорогу к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приходит в читальный зал и немного теряется среди полок. Библиотекарь спокойно подсказывает, где искать сказки, словари или журналы, и помогает выбрать нужную книгу. С таким помощником поиск становится быстрым и совсем не страшным.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первого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ищет материал для сообщения о животных. Библиотекарь приносит энциклопедию, показывает нужную страницу и объясняет, как найти ещё один факт. В результате у ребёнка появляется не только ответ, но и уверенность.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Помощник, который знает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стоит не на своём месте, библиотекарь быстро замечает это и возвращает её обратно. Он следит, чтобы в зале было тихо, удобно и понятно каждому читателю. Поэтому книги всегда ждут своих маленьких исследователей.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читальный зал помогает школьнику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решает, что ему нужно: книга для урока, рассказ для чтения или материал для сообщения.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 нужное издание на полке или с помощью библиотекаря и выбирает удобное место за столом.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спокойно, рассматривает иллюстрации и запоминает важные факты, не отвлекаясь на шум.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школьник может рассказать о прочитанном, сделать небольшой вывод и использовать новые знания на 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для чтения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название, автора и обложку. Если они вызывают интерес, книга уже делает первый дружелюбный шаг навстречу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прочитай короткое описание и первые страницы. Так можно понять, о чём книга, и подходит ли она твоей теме или настроению.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понятна и хочется читать дальше, выбирай её для читального зала. Удачный выбор помогает не тратить время зря и сразу начать увлекательное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чтение и внимание к тексту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раскрывается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мальчик устроился за столом, открыл книгу и положил рядом закладку. Он читает медленно, чтобы не пропустить важные слова и понять, почему герой так поступил. Тетрадь рядом помогает записать мысль или новое слово.
</a:t>
            </a:r>
            <a:endParaRPr lang="en-US" sz="141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услышать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сидит за соседним столом и внимательно следит за строками. Вокруг тихо, и ничто не отвлекает её от текста, картинок и названий глав. Даже если рядом читают другие дети, каждый может спокойно сосредоточиться на своём задании.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625" y="2187159"/>
            <a:ext cx="188253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нужно беречь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помогают не оставить на страницах пятна и следы. Тогда книга дольше остаётся аккуратной и приятной для всех читателей.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не любит пролитый чай, дождевые капли и мокрые ладони. Сухие страницы не коробятся и не слипаются, поэтому читать их удобно.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без сгибов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загибать уголки и не рвать листы, книга сохраняет свой вид. Её можно снова взять в руки и легко найти нужное место.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книга создана писателем, художником и библиотекарем. Бережное отношение показывает, что мы ценим их труд и заботимся о других читателях.
</a:t>
            </a:r>
            <a:endParaRPr lang="en-US" sz="8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 читальном зале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можно читать сказки, рассказы, стихи и энциклопедии. Здесь удобно искать ответы на вопросы по урокам и узнавать новые факты спокойно, без спешки.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тихо обсуждают задание с соседом по парте или сверяют найденный ответ. Такое спокойное общение помогает лучше понять материал и не мешает другим.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зале рассматривают иллюстрации, работают со словарём и находят нужные сведения в журнале. Если нужно, можно сделать короткую выписку в тетрадь.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нужную информацию в книге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ответу в читальном зале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читальный зал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библиотеках стоят компьютеры и электронные каталоги. Они помогают быстро найти нужного автора, название книги или тему, а потом спокойно перейти к чтению за столом.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современные помощники не заменяют внимательного взгляда в книгу. В читальном зале по-прежнему важны тишина, сосредоточенность и умение понимать текст до последней строки.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детали о читальных залах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залах можно увидеть старые журналы, карты и книги с редкими иллюстрациями. Такие находки напоминают маленький музей, где каждая полка хранит свою тайну.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здесь проходят встречи с писателями и громкие чтения. Дети слушают историю, задают вопросы и уходят с желанием открыть ещё одну хорошую книгу.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умеет удивлять не только новыми книгами, но и особой атмосферой. В нём хочется задержаться подольше, чтобы сделать ещё одно открытие.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класс в читальном зале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Вход в зал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заходит спокойно, без беготни и громких голосов. Ребята сразу вспоминают, что здесь важны тишина и аккуратность.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за столами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получает своё задание: один ищет книгу, другой читает, третий делает заметки. Все стараются не мешать соседям и работать внимательно.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дети убирают книги на место, ставят стулья ровно и выходят спокойно. В зале остаётся порядок, а у класса —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в школе и в городе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зал рядом с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библиотеке читальный зал помогает быстро подготовиться к уроку и найти книгу по теме. Здесь удобно читать произведения, которые нужны именно сейчас, и делать короткие заметки в тетради.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библиотека с большим выбором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библиотеке читальный зал обычно просторнее, а книг и журналов там больше. Школьники могут познакомиться с новыми авторами, выбрать интересное чтение и спокойно поработать за отдельным столом.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совместного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читальном зале проходят занятия и тихие встречи для детей. Рядом стоят книги, светят настольные лампы, а школьники читают почти как настоящие исследователи — вдумчиво и с интересом.
</a:t>
            </a:r>
            <a:endParaRPr lang="en-US" sz="10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 должно быть в читальном зале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не бегают и не разговаривают слишком громко. Шум мешает другим читателям сосредоточиться и спокойно находить ответы в книгах.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нельзя есть, пачкать страницы и рвать обложки. Если книга испачкана или помята, ею уже неприятно пользоваться следующему ребёнку.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оставлять книгу раскрытой без нужды или загибать уголки листов. Аккуратность помогает сохранить порядок, а книги дольше остаются красивыми.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— место тихих открытий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помогает детям читать, думать и находить ответы без суеты. Здесь растут внимательность, аккуратность и любовь к книгам, а каждая страница приносит новое открытие.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2026-05-24T06:52:57Z</dcterms:created>
  <dcterms:modified xsi:type="dcterms:W3CDTF">2026-05-24T06:52:57Z</dcterms:modified>
</cp:coreProperties>
</file>