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Бунин. «У птицы есть гнездо...»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доме, памяти и тихой человеческой тоске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поэт точного чувства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умел говорить о простом так, что за знакомыми образами открывался глубокий смысл. В его лирике природа, память и одиночество всегда связаны с жизнью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каждому живому существу нужно свое защищенное место: птице — гнездо, зверю — нора, человеку — дом и родная память.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Бунина дом — это не только жилье, но и ощущение близости, тепла, привычного мира, где человек чувствует себя в безопасности и покое.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простые образы поэт говорит о более важной вещи — о внутренней опоре, без которой усиливаются одиночество, тревога и чувство утраты.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птицы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 стихотворении кажется естественным символом жизни, которой нужно убежище. Гнездо связано с теплом, защитой и заботой о птенцах, то есть с сохранением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понять главную мысль: в природе все устроено так, чтобы живое существо имело свой надежный уголок. Так Бунин подводит читателя к разговору о человеке.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понять главную мысль: в природе все устроено так, чтобы живое существо имело свой надежный уголок. Так Бунин подводит читателя к разговору о человеке.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дома в стихотворении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нет или он потерян, сильнее ощущаются тоска и одиночество. Поэтому дом в стихотворении становится символом человеческой опоры и душевного покоя.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Бунина — это не просто здание, а родное пространство, где человеку спокойно. В нем соединяются семья, привычный уклад и чувство защищенности.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образом дома связана память: человек помнит не только стены, но и людей, голоса, события, которые сделали это место дорогим и близким.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образов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от образов природы Бунин переходит к человеческим переживаниям и памяти о родном 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стихотворению И. А. Бунина «У птицы есть гнездо...»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в человеческом мире: ему нужны не только стены, но и память, близость, чувство родины.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стихотворения ровная и тихая. Бунин не описывает события, а размышляет, поэтому текст читается как спокойная, вдумчивая беседа.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грусть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чувствуется печаль, связанная с потерей родного места и близости. Эта грусть не резкая, а сдержанная и очень человеческая.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дому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дома вызывает не только тепло, но и мысль о том, как важно иметь место, куда хочется вернуться и где тебя помнят.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опору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печальные оттенки, стихотворение не оставляет безысходности. Оно напоминает, что память и родной дом помогают человеку держаться.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использует короткие, ясные фразы и очень точные слова. Благодаря этому стихотворение звучит просто, но смысл его становится особенно глубоким и запоминающимся.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параллельные конструкции помогают увидеть сходство между птицей, зверем и человеком. Так поэт выстраивает спокойное, почти разговорное размышление.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гнезда, норы, дома и памяти делают текст многозначным. Контраст между природной защищенностью и человеческой уязвимостью усиливает основную мысль стихотворения.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буквальные предметы и явления превращаются у Бунина в символы защиты, памяти и внутреннего покоя.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И. А. Бунина «У птицы есть гнездо...»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ведут к одному выводу: внешний дом важен, но человеку особенно нужна память о родном и близком.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Образы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наблюдения за миром живого: птица и зверь имеют свои убежища. Это задает спокойный и понятный тон размышления.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Сопоставление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мысль о человеческой жизни: человеку нужен не только дом, но и родное пространство, где хранятся близкие воспоминания.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Вывод о памяти и опоре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возникает итог: без памяти о доме и родине человеку труднее чувствовать себя защищенным. Так короткий текст превращается в философское размышление.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природы к человеческой душе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стихотворения И. А. Бунина: от природных образов к размышлению о доме, памяти и внутренней опоре.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показывает порядок и защиту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существа есть свой приют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природный мир выглядит устроенным и спокойным. Птица находит гнездо, зверь скрывается в норе, и в этом чувствуется забота о жизни. Бунин словно показывает: в природе ничто не оставлено без защиты, а каждому живому существу дано свое место.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леса и ощущение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тексте не пугают, а успокаивают. Они вызывают представление о тихом укрытии, где можно спрятаться от опасности и сохранить жизнь. Такой мир кажется надежным и понятным, поэтому особенно ясно подводит к мысли о человеческой нужде в доме.
</a:t>
            </a:r>
            <a:endParaRPr lang="en-US" sz="118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пример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птицей и зверем, читатель невольно переходит к человеку. Если в природе есть убежище для каждого, то и человеку нужен свой дом, где сохраняются тепло, близость и память. Через спокойный пейзаж Бунин раскрывает важную жизненную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одиночества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 стихотворении не звучит громко, но ощущается в каждом сравнении. Когда у человека нет родного дома, он теряет не только крышу над головой, но и чувство защищенности.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показывает, что одиночество связано с разрывом привычных связей. Без близких людей и знакомого пространства человеку труднее сохранять душевное спокойствие и внутреннюю устойчивость.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 это чувство связано с памятью. Если нет места, куда возвращаются мысли и воспоминания, человек будто остается один на один со своей пустотой.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передает одиночество как тихую, сдержанную печаль. Оно не кричит, а медленно накапливается, когда исчезает ощущение родного мира и утрачивается внутренняя опора.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текста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внешнее действие, а изменение интонации: от наблюдения за природой к тихому размышлению о человеческой судьбе.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И. А. Бунина «У птицы есть гнездо...»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напряженный момент связан с утратой; затем смысл смягчается и приходит к спокойному принятию ценности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ритм стихотворения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пишет простыми словами, но каждое из них точно попадает в смысл. Благодаря этому образы гнезда, норы и дома легко запоминаются и звучат убедительно.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ровный и спокойный, близкий к размеренной речи. Он помогает читать текст как тихое размышление, а не как рассказ о событии.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строки и повторяющиеся конструкции усиливают главную мысль. Читатель ясно видит, что защита, память и дом связаны между собой и важны для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опоры текста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Слова-образы ведут от внешнего укрытия к внутреннему спокойствию: дом в стихотворении означает не стены, а чувство душевной защищенности.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слова превращаются в смысловые опоры стихотворения и помогают понять его главную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И. А. Бунина «У птицы есть гнездо...»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628162"/>
            <a:ext cx="570600" cy="5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653518"/>
            <a:ext cx="570600" cy="456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49637" y="1596458"/>
            <a:ext cx="427950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школьным опытом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дом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дом — это не только квартира или комната, но и место, где его ждут, где привычны предметы, запахи и распорядок дня. Именно поэтому образ дома легко понять лично.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забота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дома у Бунина связано с близкими людьми. Рядом с ними появляется доверие, спокойствие и ощущение, что тебя принимают таким, какой ты есть, без лишних слов.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 место в мире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двор, школа, улица или комната тоже становятся частью памяти. Эти места помогают почувствовать устойчивость и напоминают, что у каждого человека есть свой маленький мир.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остается важным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напоминает: внутреннюю устойчивость дают не вещи, а связь с домом и прошлым. Эта мысль остается важной и сегодня, когда многим не хватает покоя и опоры.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дома понятна любому поколению, потому что каждому человеку нужно место, где он чувствует себя в безопасности. Это делает стихотворение близким и современным.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говорит о поддержке, близости и памяти без лишних слов. Поэтому текст легко откликается у читателя, который сам знает ценность родных людей и привычного пространства.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Трехчастное сопоставление делает вывод особенно ясным: живому существу нужен приют, а человеку — еще и память о родном доме.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сравнения помогают Бунину показать путь от природы к человеку и к мысли о духовной опоре.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И. А. Бунина «У птицы есть гнездо...»
</a:t>
            </a:r>
            <a:endParaRPr lang="en-US" sz="3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открывает это стихотворение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кратко и точно показывает, что дом нужен не только для жизни, но и для сердца. Стихотворение учит беречь родное, помнить близких и ценить внутреннюю опору.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2026-05-22T19:25:24Z</dcterms:created>
  <dcterms:modified xsi:type="dcterms:W3CDTF">2026-05-22T19:25:24Z</dcterms:modified>
</cp:coreProperties>
</file>