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6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Начало Второй мировой войны и её ключевые темы
</a:t>
            </a:r>
            <a:endParaRPr lang="en-US" sz="316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мировая война началась 1 сентября 1939 с вторжения Германии в Польшу.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перед войной: напряжённый исторический фон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1930-х годах Европа пережила экономический кризис и рост национализма. Германия стремилась изменить послевоенный порядок, а международная политическая система была крайне нестабильна.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причины Второй мировой войны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Версальский договор 1919 года наложил жёсткие ограничения на Германию, вызвав у неё глубокое недовольство и стремление к реваншу.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кризис конца 1920-х и начала 1930-х годов усугубил социальное положение и дестабилизировал европейские государства.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Подъем национал-социалистов во главе с Гитлером и политика западных держав умиротворения способствовали подготовке агрессии.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 Лиги Наций и милитаризация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1933 году Германия вышла из Лиги Наций и начала активно наращивать военную мощь, нарушая международные соглашения и усиливая националистические настроения внутри страны.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Аншлюс Австрии в 1938 году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марте 1938 года Германия присоединила Австрию без сопротивления со стороны мирового сообщества, закрепляя своё влияние в регионе и создавая предпосылки для дальнейших территориальных захватов.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Судетской области Чехословакии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1938 года Германия принудила Чехословакию уступить Судеты, нарушая международные договоры, что стало знаковым шагом на пути к полномасштабной войне.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агрессии Германии в 1930-х годах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Пакт Молотова-Риббентропа: условия и тайные соглашения
</a:t>
            </a:r>
            <a:endParaRPr lang="en-US" sz="2169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августа 1939 года СССР и Германия подписали договор о ненападении, сопровождаемый секретным протоколом о разделе сфер влияния в Восточной Европе.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Протокол предусматривал раздел Польши и другие территориальные изменения, вызвавшие резкое международное осуждение и изменившие стратегический баланс в регионе.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молниеносной войны 1 сентября 1939 года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внезапно вторглась в Польшу, применяя эффективную тактику блицкрига с массированным использованием танков и авиации для быстрого прорыва обороны.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западных стран и «странная война»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сентября Великобритания и Франция объявили войну Германии, но боевые действия на Западном фронте не начались, что привело к периоду без существенных боёв, известному как «странная война».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Германии в Польшу: начало конфликта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«Блицкриг» — план и воплощение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блицкрига подразумевает быстрые, координированные удары танков и авиации для быстрого разрушения обороны противника.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требует точной связи и взаимодействия между пехотой, танковыми войсками и авиацией для максимальной эффективности.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массово применена в Польше в 1939 году, обеспечив молниеносный успех и минимальные потери для атакующей стороны.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Заслушка врасплох и мобильность войск сыграли ключевую роль в быстром захвате территорий без длительных боёв.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Отклик западных держав на агрессию Германии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войны и союзная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сентября 1939 года Великобритания и Франция объявили войну Германии, однако активных наступательных действий не последовало. Британское Содружество присоединилось к конфликту, оказывая поддержку.
</a:t>
            </a:r>
            <a:endParaRPr lang="en-US" sz="1119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Нейтралитет и материальная помощь США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сохраняли нейтралитет, но закон о «Кредите-ленде» обеспечил союзников вооружением и снабжением, подкрепляя их обороноспособность без прямого участия в боевых действиях.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595" y="2438575"/>
            <a:ext cx="2138510" cy="225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406" y="2438575"/>
            <a:ext cx="2138510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224" y="2438575"/>
            <a:ext cx="2138510" cy="225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5040" y="2438575"/>
            <a:ext cx="2138510" cy="2250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50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Наступление с трёх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войска атаковали с запада и севера, словацкие подразделения — с юга, а 17 сентября восток Польши перейдет под контроль Красной армии, что ускорило падение страны.
</a:t>
            </a:r>
            <a:endParaRPr lang="en-US" sz="902" dirty="0"/>
          </a:p>
        </p:txBody>
      </p:sp>
      <p:sp>
        <p:nvSpPr>
          <p:cNvPr id="9" name="Text 1"/>
          <p:cNvSpPr txBox="1"/>
          <p:nvPr/>
        </p:nvSpPr>
        <p:spPr>
          <a:xfrm>
            <a:off x="2394861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польской авиации и бронетехники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недели войны польская авиация и бронетанковые силы понесли большие потери, что ослабило способность самообороны и ускорило капитуляцию.
</a:t>
            </a:r>
            <a:endParaRPr lang="en-US" sz="902" dirty="0"/>
          </a:p>
        </p:txBody>
      </p:sp>
      <p:sp>
        <p:nvSpPr>
          <p:cNvPr id="10" name="Text 2"/>
          <p:cNvSpPr txBox="1"/>
          <p:nvPr/>
        </p:nvSpPr>
        <p:spPr>
          <a:xfrm>
            <a:off x="4609679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Бомбардировки Варшавы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подверглась интенсивным воздушным и артиллерийским ударам, что вызвало масштабные разрушения и гуманитарный кризис, до капитуляции 28 сентября.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6824495" y="900200"/>
            <a:ext cx="1694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исход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миллиона польских граждан бежали к восточным границам, спасаясь от боевых действий и оккупации, что создало гуманитарные проблемы и нестабильность.
</a:t>
            </a:r>
            <a:endParaRPr lang="en-US" sz="902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 ключевые события кампании в Польше
</a:t>
            </a:r>
            <a:endParaRPr lang="en-US" sz="22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758908"/>
            <a:ext cx="5037900" cy="19262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сил: польская и немецкая армии осенью 1939 года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сил и потерь польской и немецкой армий во время кампании в Польше.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Немецкая армия превосходила Польшу по технике и численности, что привело к быстрому поражению Польши despite значительные потери.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Второй мировой войны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СССР в Восточную Польшу: 17 сентября 1939 года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Советские войска вступили на территорию восточной Польши в условиях деморализации польской армии из-за наступления Германии. Это позволило быстро занять значительные районы без серьёзного сопротивления.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объяснил военные действия необходимостью защитить украинское и белорусское население, проживавшее на захваченных территориях и предотвратить угрозу с запада.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моменту ввода войск польское правительство уже покинуло страну, что лишило поляков централизованного руководства военным сопротивлением.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" y="0"/>
            <a:ext cx="354620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44500" y="180000"/>
            <a:ext cx="52194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Польши между Германией и СССР осенью 1939 года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62900" y="19926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сентября 1939 года был заключён договор о границе и дружбе, который формально закрепил раздел Польши между двумя странами. Граница провели по рекам Нарев, Висла и Сан, окончательно разделив поляков на запад и восток.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62900" y="3047976"/>
            <a:ext cx="36195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Владения восточных воеводств получили Советский Союз, западные — Германия. Этот раздел сопровождался массовыми депортациями поляков и изменением административных границ в соответствии с интересами оккупантов.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«Странная война» на Западном фронте 1939–1940 гг.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12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1939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минимальной активности на Западном фронте. Великобритания и Франция готовятся к обороне, строя укрепления на Линии Мажино.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06095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1939–1940 годов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 сосредотачиваются на мобилизации войск и поддержании оборонительных позиций, избегая крупных наступательных операций.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2177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1940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также воздерживается от масштабных атак, ведёт разведывательные действия и укрепляет позиции на континенте.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58263" y="2030763"/>
            <a:ext cx="2105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 1940 года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Заканчивается период «странной войны», начинается немецкое наступление на Западе, которое приведёт к значительным изменениям в ходе войны.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Советско-финская (Зимняя) война 1939–1940 гг.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начал военные действия против Финляндии 30 ноября 1939 года с целью расширить границы вблизи Ленинграда, столкнувшись с ожесточённым финским сопротивлением и сложными климатическими условиями.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войны Финляндия сохранила независимость, но уступила Карельский перешеек и часть территорий. Заключённый в марте 1940 года Московский мирный договор закрепил новые границы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76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довоенной Польши перешли под контроль Германии и СССР, что кардинально изменило политическую карту региона и вызвало массовые репрессии и переселения населения.
</a:t>
            </a:r>
            <a:endParaRPr lang="en-US" sz="1676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оккупационные действия Германии и Советского Союза обеспечили контроль над подавляющей частью Польши с глубокими последствиями для населения и государственности.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Второй мировой войны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Блицкриг в Скандинавии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быстро захватила Данию в ходе однодневной операции, обеспечив выход к северной Европе и стратегическим маршрутам поставок железной руды из Швеции.
</a:t>
            </a:r>
            <a:endParaRPr lang="en-US" sz="1043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Норвегии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оказала упорное сопротивление почти два месяца, несмотря на превосходство немецких войск. Бои проходили за стратегические порты Осло, Берген и Тронхейм.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Операция «Везерюбунг»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операция позволила Германии укрепить контроль над Северной Европой, обеспечить безопасность важных транспортных путей и подготовиться к дальнейшим наступлениям на Западе.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Оккупация Дании и Норвегии немецкими войсками
</a:t>
            </a:r>
            <a:endParaRPr lang="en-US" sz="22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архивы Европы, 1940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военного баланса в Европе весной 1940 года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 СССР расширили свои территории и военный потенциал, контролируя большую часть Центральной и Восточной Европы.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Антигитлеровская коалиция находилась в обороне, что создавало угрозу дальнейшего расширения конфликта на Западе и Балканах.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значение возникновения Второй мировой войны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войны резко изменило международную политику, приведя к формированию новых военных блоков и усилению раскола между великими державами.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вызвала масштабные миграции населения и разрушила традиционные торговые связи, что повлияло на глобальную экономику и социальную структуру.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Стремительное развитие военных технологий, таких как танки и авиация, значительно повысило роль стратегии и тактики в ведении боевых 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памяти о начале Второй мировой войны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1 сентября отмечается как День памяти начала войны, сопровождаемый официальными памятными мероприятиями и церемониями.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крупных городах установлены мемориалы и ведутся поисковые работы, а учебные программы включают подробное изучение причин и последствий этих событий.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51052"/>
            <a:ext cx="9144000" cy="2089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734501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и значение начального этапа Второй мировой войны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425500" y="1869638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начала войны помогает понять причины глобальных конфликтов, укрепить ценность мира и коллективной безопасности, а также избежать повторения трагедий прошлого.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2026-05-11T02:29:16Z</dcterms:created>
  <dcterms:modified xsi:type="dcterms:W3CDTF">2026-05-11T02:29:16Z</dcterms:modified>
</cp:coreProperties>
</file>