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Древнейшее человечество и цивилизации Древнего Востока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охоты к городам, законам и письменности.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 — это пространство, где раньше всего появились земледелие, города, письменность и государства. Мы проследим, как природные условия речных долин ускорили переход к цивилизации.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Древний Восток?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человечество: образ жизни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добывали пищу охотой, собирательством и рыбной ловлей. Их жизнь зависела от сезона, миграций животных и доступности дикорастущих растений, поэтому постоянных поселений почти не было.
</a:t>
            </a:r>
            <a:endParaRPr lang="en-US" sz="1575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были небольшими и подвижными: люди переходили с места на место в поисках еды и воды. Такое существование не требовало сложной власти или развитого хозяйства.
</a:t>
            </a:r>
            <a:endParaRPr lang="en-US" sz="1575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по материкам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расселялись из Африки по Евразии, осваивая новые природные зоны. Это расширило опыт выживания и заставило приспосабливаться к холоду, жаре и разным ландшафтам.
</a:t>
            </a:r>
            <a:endParaRPr lang="en-US" sz="1575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общество ещё не создавало городов, но уже формировало совместные нормы поведения. Успех выживания всё больше зависел от взаимопомощи, наблюдательности и коллективных решений.
</a:t>
            </a:r>
            <a:endParaRPr lang="en-US" sz="15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Орудия, огонь и охота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рубила и скребки помогали разделывать добычу, обрабатывать шкуры и изготавливать простейшие предметы. Они стали основой технологического прогресса, который повышал шансы человека на выживание.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эффективная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Копья и лук сделали охоту более безопасной и результативной. Люди могли добывать больше мяса, а также расширять рацион за счёт птицы и мелких животных.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как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защищал от холода, отпугивал хищников и позволял готовить пищу. Его добывание и сохранение были важнейшими знаниями, которые передавались внутри группы.
</a:t>
            </a:r>
            <a:endParaRPr lang="en-US" sz="1259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и 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 требовала распределения ролей и согласованных действий. Так укреплялись связи внутри племени, а труд становился более специализированным и организованным.
</a:t>
            </a:r>
            <a:endParaRPr lang="en-US" sz="12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хозяйства к устойчивому поселению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новые способы хозяйства изменили жизнь людей и подготовили возникновение сложного общества.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между хозяйственным ростом, управлением ресурсами и появлением политической организации.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древневосточных центров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Нила, Междуречье и побережье Восточного Средиземноморья различались климатом и рельефом, но везде жизнь строилась вокруг воды, урожая и контроля над землёй.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Нил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цивилизация развивалась вдоль Нила, где разливы делали почву плодородной. Река объединяла хозяйство, перевозки и политическую власть в единую систему.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возникла между Тигром и Евфратом, где земледелие требовало каналов и постоянной организации труда. Здесь особенно рано появились города и письменность.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Финикия, расположенная на морском побережье, опиралась на торговлю и мореплавание. Её пример показывает, что древневосточные общества могли развиваться не только в речных долинах.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городов-храмов к крупным державам занял несколько тысячелетий и сопровождался усложнением власти, права и военной организации.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период, тем заметнее рост масштаба государства и централизации власти.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хронологии Древнего Востока; даты — IV–I тысячелетия до н. э.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роста цивилизаций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торговля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объединял ремесленников, торговцев и земледельцев округи. Здесь производили орудия, ткани, керамику и предметы роскоши, а обмен товарами связывал город с дальними землями.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власть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дворцы определяли ритм городской жизни. Вокруг них действовали жрецы, писцы и чиновники, которые управляли хозяйством, обрядами и распределением ресурсов.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порядок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стены защищали жителей и склады зерна от нападений. Укрепления показывают, что безопасность уже стала важной задачей организованного общества.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округой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собирал налоги, хранил запасы и управлял каналами, полями и складскими помещениями. Благодаря этому он контролировал не только центр, но и окружающую сельскую территорию.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делало город центром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и организация труда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условие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засушливых территориях урожай был возможен только при регулярном подводе воды. Поэтому земледельцы зависели от каналов, дамб и точного распределения влаги по сезонам.
</a:t>
            </a:r>
            <a:endParaRPr lang="en-US" sz="1556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очистка каналов требовали согласованных действий множества людей. Такая работа укрепляла власть общины или правителя и делала управление хозяйством более централизованным.
</a:t>
            </a:r>
            <a:endParaRPr lang="en-US" sz="1531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воды помогали переживать засухи, но их нужно было хранить и защищать. Водохранилища и дамбы снижали риск неурожая и обеспечивали устойчивость поселений.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водой постепенно стал основой политической власти. Тот, кто организовывал ирригацию, мог распределять ресурсы, влиять на труд и управлять сельскими общинами.
</a:t>
            </a:r>
            <a:endParaRPr lang="en-US" sz="15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древневосточного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древних обществ определяла доступ к власти, богатству и престижу. Свободные общинники работали на хозяйство, но верхние слои управляли храмом, дворцом, налогами и учётом.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группа стояла к храму и дворцу, тем выше был её статус и влияние на распределение ресурсов.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обществам Древнего Востока и ранним государствам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религия организовывала жизнь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воспринимались как силы, управляющие разливами рек, урожаем, победой в войне и судьбой человека. Через мифы и обряды люди пытались поддерживать космический порядок и избежать хаоса.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центрами не только молитвы, но и хозяйства. Здесь хранили зерно, вели складской учёт, собирали дары и распределяли запасы между работниками и служителями.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наблюдали за небом, вели календарь и связывали ритуалы с сельскохозяйственным циклом. Их знания помогали определять время сева, праздников и религиозных церемоний.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священного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животные, статуи и символы отражали представления о божественной силе. Искусство и ритуал вместе создавали образ мира, где человек зависел от воли сверхъестественных сил.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инструмент управления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счёта к письму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это были простые знаки для подсчёта зерна, скота и налогов. Со временем они превратились в сложные системы письма, которыми можно было записывать договоры, имена царей и хозяйственные списки.
</a:t>
            </a:r>
            <a:endParaRPr lang="en-US" sz="167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Табличка и папирус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месопотамских городах писцы выдавливали знаки на глиняных табличках, а в Египте писали на папирусе. Материал определял и внешний вид текста, и то, как его хранили.
</a:t>
            </a:r>
            <a:endParaRPr lang="en-US" sz="167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дало власти прочную память: можно было фиксировать законы, распоряжения, списки работников и жертвоприношений. Благодаря этому государство стало управлять территориями значительно точнее и дольше.
</a:t>
            </a:r>
            <a:endParaRPr lang="en-US" sz="16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между реками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располагалось между Тигром и Евфратом, где жизнь зависела от воды и плодородного ила. Рекам приходилось подчинять землю с помощью каналов, дамб и постоянного труда.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рано выросли шумерские города Ур и Урук. Они стали центрами храмового хозяйства, ремесла, торговли и власти, а позднее их место занял Вавилон.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выращивали ячмень, финики и овощи, держали скот и обменивали продукцию на металл, дерево и камень. Хозяйство было тесно связано с ирригацией и общинной организацией.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против стихии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засухи делали жизнь непредсказуемой, поэтому общины объединялись для строительства и ремонта водных сооружений. Так возникала необходимость в управлении и подчинении общим правилам.
</a:t>
            </a:r>
            <a:endParaRPr lang="en-US" sz="1698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жила Месопотамия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Месопотамии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и храм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 городах и царствах опиралась на дворец и храм. Царь руководил войском и сбором податей, а жрецы и писцы следили за хозяйством, судом и запасами.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учёт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сделала возможным точный учёт имущества, долгов и договоров. Писцы были незаменимы для управления, потому что именно они превращали хозяйственную жизнь в записанные правила.
</a:t>
            </a:r>
            <a:endParaRPr lang="en-US" sz="1531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дала миру первые своды законов, где наказание связывалось с проступком и статусом человека. Это был важный шаг к упорядоченному обществу и ответственности перед властью.
</a:t>
            </a:r>
            <a:endParaRPr lang="en-US" sz="1531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Вавилона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Колесо, развитая математика и астрономические наблюдения помогали строить, считать и ориентироваться во времени. Вавилон стал символом города, где знания служили управлению и престижу.
</a:t>
            </a:r>
            <a:endParaRPr lang="en-US" sz="15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Египет: жизнь в долине Нила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Египта была сосредоточена вдоль Нила, где регулярные разливы оставляли на полях плодородный ил. Именно река определяла календарь работ, поселения и благосостояние страны.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выращивали зерно, лен и овощи, а излишки хранили в амбарах. Каналы и водохранилища помогали распределять воду и уменьшать зависимость от капризов природы.
</a:t>
            </a:r>
            <a:endParaRPr lang="en-US" sz="1259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верховным правителем и посредником между людьми и богами. Его власть укрепляли чиновники, жрецы и писцы, которые следили за налогами и строительством.
</a:t>
            </a:r>
            <a:endParaRPr lang="en-US" sz="1259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управлять страной, требовались точные учёт и координация. Поэтому египетское государство развивало администрацию, собирало ресурсы и организовывало крупные общественные работы.
</a:t>
            </a:r>
            <a:endParaRPr lang="en-US" sz="12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сделало Египет особенным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 храмы строились как вечные сооружения, подчёркивавшие силу государства и божественный статус фараона. Их строгие формы и огромные размеры должны были показывать устойчивость миропорядка и превосходство власти.
</a:t>
            </a:r>
            <a:endParaRPr lang="en-US" sz="1137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и 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удобный материал для письма — папирус, а также солнечный календарь, полезный для хозяйства и праздников. Эти достижения сделали управление страной более точным и регулярным.
</a:t>
            </a:r>
            <a:endParaRPr lang="en-US" sz="1307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загробной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обряды, мумии и тексты о загробной жизни отражали веру в продолжение существования после смерти. Скульптура и рельефы закрепляли образ порядка, который должен был сохраняться вечно.
</a:t>
            </a:r>
            <a:endParaRPr lang="en-US" sz="13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05367"/>
            <a:ext cx="428700" cy="381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империй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Хеттское царство опиралось на сильное войско и раннее использование железа. Это помогало вести успешные войны и удерживать власть над завоёванными землями.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цари управляли огромной территорией через сатрапии — большие области с наместниками. Такая система позволяла контролировать разные народы и быстрее передавать распоряжения.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дорога связывала центр державы с удалёнными областями и ускоряла связь, сбор налогов и передвижение войск. Для империи это было жизненно важно.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разными народами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старалась не ломать местные традиции и религии покорённых народов. Такая терпимость облегчала подчинение, снижала сопротивление и укрепляла единство державы.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соединяли речные долины, побережья и внутренние рынки. Вместе с товарами передвигались ремесленные навыки, письма и представления о власти.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был не только экономическим: через торговлю древние цивилизации переносили технологии, идеи и культурные образцы.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материалу о торговле Древнего Востока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связи Востока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реки к 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 показал, что цивилизация возникает там, где люди умеют совместно управлять водой, землёй и трудом. Именно поэтому здесь появились города, письмо, законы и государства.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2026-07-26T15:32:28Z</dcterms:created>
  <dcterms:modified xsi:type="dcterms:W3CDTF">2026-07-26T15:32:28Z</dcterms:modified>
</cp:coreProperties>
</file>