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«Преданья старины глубокой...» в музыке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 народа, сказки, былины и старинные обычаи.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«Старинная глубина» в музыке — это мир, где песня сопровождала труд, праздник, сказку и обряд. Народные напевы жили в семье, передавались на слух и сохраняли живой, неповторимый характер.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далёких времён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книг и нот было мало, песни запоминали на слух: их повторяли дома, в деревне, на работе и на праздниках. Так мелодии становились частью повседневной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играли певцы-сказители. Они бережно хранили былины и старинные напевы, а в каждом месте песня могла звучать по-своему, но узнаваемо.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народные песни жили в памяти людей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05450"/>
            <a:ext cx="368100" cy="36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75125"/>
            <a:ext cx="368100" cy="36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95575"/>
            <a:ext cx="368100" cy="32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32075" y="1305450"/>
            <a:ext cx="368100" cy="368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песня: что в ней особенного
</a:t>
            </a:r>
            <a:endParaRPr lang="en-US" sz="2118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 обычно легко запоминается, потому что строится на ясных интонациях и повторениях. Даже после первого прослушивания хочется тихонько подпевать.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любит уменьшительные и ласковые выражения. Они делают текст добрым, домашним и особенно понятным детям.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песня звучит протяжно и плавно, другая — весело и подвижно. Поэтому народная музыка умеет быть и задумчивой, и озорной.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встречаются берёзка, поле, речка, солнышко и дорожка. Такие слова помогают представить родную землю и почувствовать настроение песни.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8595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звучит тихая колыбельная. Она помогает ребёнку успокоиться и почувствовать заботу.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575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песня показывает, что музыка в доме нужна не только для праздника, но и для любви и нежности.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3700" y="2670888"/>
            <a:ext cx="2016600" cy="126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течёт плавно, без резких звуков. В словах часто слышатся сон, покой и добрая защита.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песни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3850" y="2820100"/>
            <a:ext cx="4288200" cy="1888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5150" y="136595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рассказывают былины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748162" y="184600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— это старинные песни о защитниках земли Русской. В них прославляются Илья Муромец, Добрыня Никитич и Алёша Попович, а вместе с силой ценятся смелость и справедливость.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их исполняли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былин требовало особого мастерства. Текст был длинным, а напев — торжественным и размеренным, чтобы слушатели могли внимательно следить за рассказом.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песенные сказания о богатырях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3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сюжеты легко превращались в песню, игру или хоровод. Поэтому музыка и сказка часто шли рядом, как хорошие друзья.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29617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в музыке можно узнать по звучанию. Добрые персонажи звучат светло и мягко, а злые — резче, будто топают в сапогах.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0741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рисунок помогает передать характер без длинных объяснений. Даже младшие школьники сразу слышат: кто хитрит, а кто помогает.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186500" y="2128475"/>
            <a:ext cx="1521000" cy="16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интонация делает музыку особенно яркой и понятной. Она словно приглашает слушателя в волшебный лес, где всё оживает.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352900" cy="8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музыка рядом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— звонкая песенная дорожка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любили за звонкое и напевное звучание. Под них легко было рассказывать былину или исполнять неторопливую песню, словно перелистывая старинную книгу без страниц.
</a:t>
            </a:r>
            <a:endParaRPr lang="en-US" sz="1027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рожок — голос ветра и поля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звучит мягко и легко, а рожок — чуть сильнее и протяжнее. Эти инструменты будто переговариваются с ветром, лесом и пастбищем, поэтому их звук кажется очень живым.
</a:t>
            </a:r>
            <a:endParaRPr lang="en-US" sz="1051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гармонь — музыка для пляски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звучит звонко и бойко, а гармонь умеет поддержать и песню, и пляску. С такими инструментами праздник сразу становится веселее, а ноги сами готовы пуститься в пляс.
</a:t>
            </a:r>
            <a:endParaRPr lang="en-US" sz="1051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звучали в старину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6500" y="464807"/>
            <a:ext cx="83529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песни и хороводы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493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народных праздниках пели веснянки, хороводные и плясовые песни. Их ритм был чётким, чтобы шаги и движения легко совпадали с музыкой.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802150" y="2201225"/>
            <a:ext cx="19422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соединялось с игрой: дети и взрослые брались за руки, повторяли жесты и двигались по кругу. Так музыка собирала всех в одно дружное действие.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678000" y="2201225"/>
            <a:ext cx="20295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песен обычно есть припев, который нетрудно запомнить. Поэтому весь круг мог подпевать вместе, не теряясь и не сбиваясь.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старинная песня дошла до наших дней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устная традиция переходила от семьи к современной культуре.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приёмов — повтор, припев, обращение, уменьшительные слова и устойчивые выражения — помогают песне звучать живо и быстро запоминаться.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особых приёмов делают песню лёгкой для запоминания и пения.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народной песни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сопровождала крестьянскую жизнь с утра до вечера: её пели за работой, в дороге, на посиделках и во время сенокоса, чтобы труд спорился дружно.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объединяла семью и соседей, помогала отдыхать после забот и создавала ощущение общего дела. Песня была не развлечением «на потом», а частью повседневного быта.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крестьянской семьи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2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песни встречают пробуждение природы: в них поют о солнце, птицах и первых ростках, а мелодия звучит легко и радостно.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27329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напевы чаще связаны с трудом и простором: поле, луг, река и тёплый ветер становятся в песне почти видимыми.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196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песни передают щедрость урожая и тихую грусть: в них слышатся зрелые колосья, дождь и прощание с тёплыми днями.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06300" y="2467575"/>
            <a:ext cx="1591500" cy="16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песни особенно любят спокойствие и уют: снег, дорога, огонёк в окне и ожидание праздника создают тёплое настроение.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8" name="Text 5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о природе и временах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9295" y="1687975"/>
            <a:ext cx="2015709" cy="202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576733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костюм делал обряд нарядным и торжественным: сарафаны, рубахи, пояса, венки и кокошники словно подсказывали, что начинается особое событие.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904000" y="3213117"/>
            <a:ext cx="26220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соединялись одежда, песня и движение, рождалось настоящее обрядовое действие. Каждый элемент имел смысл и помогал почувствовать связь с традицией.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 и музыкальный обряд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84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внимательно слушали народные мелодии и интонации, потому что в них звучали живые чувства, понятные слушателю без лишних слов.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4887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обороты помогали создать образ Родины, старинного праздника, сказки или былины. Поэтому музыка становилась близкой и узнаваемой.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59050" y="2389075"/>
            <a:ext cx="2155500" cy="18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не просто повторяли песню, а по-своему развивали её характер. Так народные мотивы входили в большие произведения и начинали новую жизнь.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народную музыку использовали композиторы
</a:t>
            </a:r>
            <a:endParaRPr lang="en-US" sz="25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650" y="1202425"/>
            <a:ext cx="3805200" cy="190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934" y="1202425"/>
            <a:ext cx="3805200" cy="1902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5633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шаг, широкая мелодия и мощный звук оркестра сразу подсказывают: перед нами сильный защитник земли Русской. Такая музыка словно расправляет плечи и заставляет слушателя поверить в отвагу героя.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633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 выходит на сцену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75500" y="3498850"/>
            <a:ext cx="3805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таинственный или хитрый, музыка становится лёгкой, скользящей и немного неожиданный. Низкий регистр, тихие звуки и быстрые перебежки создают ощущение волшебства, будто в лесу кто-то прячется за ёлкой.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75500" y="3155903"/>
            <a:ext cx="3805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персонаж говорит шёпотом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6500" y="276250"/>
            <a:ext cx="7225500" cy="7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рисует героев старинных сюжетов
</a:t>
            </a:r>
            <a:endParaRPr lang="en-US" sz="28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1214775"/>
            <a:ext cx="4644300" cy="8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устная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былины и песни передавались в семье и в общине на слух. Люди запоминали их, повторяли и сохраняли главное содержание.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646804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живая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по-прежнему звучат на уроках, концертах и праздниках. Они помогают детям почувствовать связь с историей и культурой народа.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462279"/>
            <a:ext cx="46443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общее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находил своё звучание: сказка рассказывала, былина величала героя, а песня передавала чувство, ритм и настроение.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трёх жанров народной старины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100" y="1652950"/>
            <a:ext cx="426900" cy="42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8925" y="1652950"/>
            <a:ext cx="426900" cy="42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6700" y="1652950"/>
            <a:ext cx="426900" cy="4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3450" y="1691200"/>
            <a:ext cx="438000" cy="350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565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песни напоминают, что добрые слова, забота и чуткость делают людей ближе. В музыке это слышно особенно ясно и тепло.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793367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Умению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музыка учит вслушиваться в мелодию, в слова и в чувства других людей. Так развивается внимание и уважение к собеседнику.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78408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Любви к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поют о берёзке, поле, реке и солнышке. Эти образы помогают замечать красоту вокруг и беречь её.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963450" y="2607300"/>
            <a:ext cx="1539600" cy="15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Памяти о семье и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мелодии связывают поколения. Через них дети узнают, как жили их предки, и чувствуют себя частью большой семьи страны.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старинная музыка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старина звучит в наши дни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народной традиции от семейного пения до современных исполнений и записей.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музыка — живая память народа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Преданья старины глубокой не стареют: они звучат в песнях, сказках и обрядах, помогают помнить корни, понимать добро и снова открывать красоту родной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2026-05-24T21:19:48Z</dcterms:created>
  <dcterms:modified xsi:type="dcterms:W3CDTF">2026-05-24T21:19:48Z</dcterms:modified>
</cp:coreProperties>
</file>