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Законы наследования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наследования объясняют, как признаки передаются от родителей к потомкам.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путь становления генетики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 наследственности начали формироваться в античности, но фундаментальные законы установил Грегор Мендель в XIX веке, экспериментируя с горохом. Его открытия заложили основы современной генетики и биологических наук.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наследственности и её значение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02479" y="2507793"/>
            <a:ext cx="231724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Сущность наследственности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— это способность организмов передавать потомству генетическую информацию, определяющую их строение и функции. Она гарантирует преемственность признаков от поколения к поколению.
</a:t>
            </a:r>
            <a:endParaRPr lang="en-US" sz="1322" dirty="0"/>
          </a:p>
        </p:txBody>
      </p:sp>
      <p:sp>
        <p:nvSpPr>
          <p:cNvPr id="7" name="Text 3"/>
          <p:cNvSpPr txBox="1"/>
          <p:nvPr/>
        </p:nvSpPr>
        <p:spPr>
          <a:xfrm>
            <a:off x="6045704" y="2507793"/>
            <a:ext cx="231724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биологическая роль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Данный процесс обеспечивает стабильность видов и участвует в эволюционных изменениях. Через наследственность формируются индивидуальные особенности каждого живого организма.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— участок ДНК, кодирующий белок или функциональную РНК, отвечающий за конкретный признак организма.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— структурные единицы в ядре клетки, содержащие множество генов; у человека 23 пары хромосом.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и хромосомы: основы передачи информации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 — совокупность всех генов организма, его стабильная передача обеспечивает наследование признаков.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Грегора Менделя в генетике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07368" y="1835606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1865 год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Мендель публикует результаты опытов со скрещиванием гороха, открывая закономерности наследования признаков.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4791748" y="1835606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1866 год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Формулируются первые законы наследования: единообразия, расщепления и независимого наследования.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707368" y="3541448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1900 год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Работы Менделя переоткрыты и признаны научным сообществом; генетика становится самостоятельной наукой.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4791748" y="3541448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Менделя становятся базой для развития молекулярной и прикладной генетики.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признаков по Менделю: пример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втором поколении гороха наблюдается классическое фенотипическое соотношение 3:1 по форме семян.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предсказуемость и универсальность наследования по законам Менделя.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Менделя, 1865 год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06395" y="2907762"/>
            <a:ext cx="2430752" cy="1404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скрещивании чистых линий, отличающихся одним признаком, потомство F1 проявляет единообразие по этому признаку.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399378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гибриды первого поколения имеют доминирующий фенотип, что демонстрирует принцип доминирования аллелей.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165716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показывает, что в гетерозиготном состоянии проявляется только доминирующий признак.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закон Менделя: закон единообразия гибридов первого поколения
</a:t>
            </a:r>
            <a:endParaRPr lang="en-US" sz="236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40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скрещивании гибридов F1 наблюдается расщепление признаков у потомков F2 в соотношении 3:1 доминантных и рецессивных фенотипов.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604152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Пеннета помогает визуализировать вероятности генотипов и их распределение, подтверждая предсказуемость наследования.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закон Менделя: закон расщепления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процесс моногибридного скрещивания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передачи наследственного признака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закон Менделя: независимого наследования признаков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скрещивании организмов, различающихся по нескольким признакам, гены наследуются независимо, если находятся в разных хромосомах.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приводит к образованию всех возможных комбинаций аллелей в потомстве, увеличивая генетическое разнообразие.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основан на опытах Менделя с дигибридным скрещиванием гороха, подтверждающих независимость наследования цвета и формы семян.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Независимое наследование способствует вариабельности признаков, важной для адаптации и эволюции видов.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Дигибридное скрещивание: соотношение фенотипов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Независимость наследования признаков позволяет прогнозировать разнообразие комбинаций у потомства при множественных парах генов.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подтверждает принцип независимого распределения аллелей двух разных генов, обеспечивая вариативность признаков у гибридов.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Грегора Менделя, 1866 г.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973874"/>
            <a:ext cx="4750071" cy="18651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наследования генов: доминантные и рецессивные признаки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проявления доминантных и рецессивных признаков на основе генотипических и фенотипических особенностей.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Доминантные аллели проявляются при наличии хотя бы одной копии, а рецессивные — только в гомозиготном состоянии.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биологии, стр. 108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7460"/>
            <a:ext cx="3421786" cy="28269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66444" y="2327460"/>
            <a:ext cx="3421786" cy="282698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Аллели и генотипы: ключ к разнообразию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86266" y="1544166"/>
            <a:ext cx="3046907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Аллели – вариативные формы генов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Аллели представляют альтернативные варианты одного гена и лежат в основе разнообразных признаков. Например, разные аллели гена, отвечающего за цвет глаз, формируют разнообразие оттенков в популяции.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4253885" y="1544166"/>
            <a:ext cx="3046907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 и фенотип: взаимосвязь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 — это совокупность аллелей, определяющая наследственные особенности организма. Фенотип — внешнее проявление этих генов, выраженное в строении и функциях, формируя индивидуальность каждого живого существа.
</a:t>
            </a:r>
            <a:endParaRPr lang="en-US" sz="100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454829"/>
            <a:ext cx="3975244" cy="17793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и её биологическое значение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843477" y="971748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 возникает из-за мутаций и генетической рекомбинации, обеспечивая источник новых наследственных признаков.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63568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Модификационная изменчивость обусловлена воздействием внешних факторов и не передаётся потомству генетически.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843477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способствует адаптации организмов к меняющимся условиям среды и является движущей силой эволюции.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016" y="2012504"/>
            <a:ext cx="587944" cy="5879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13171" y="2012504"/>
            <a:ext cx="587944" cy="5879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2403" y="3677070"/>
            <a:ext cx="541197" cy="54119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78401" y="3677070"/>
            <a:ext cx="473547" cy="54119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785051" y="3677070"/>
            <a:ext cx="541197" cy="54119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менделевские типы наследования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1225077" y="1835606"/>
            <a:ext cx="300681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Неполное доминирование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Гетерозиготы имеют промежуточный между доминантным и рецессивным фенотип, как у розовых цветков львиного зева.
</a:t>
            </a:r>
            <a:endParaRPr lang="en-US" sz="1482" dirty="0"/>
          </a:p>
        </p:txBody>
      </p:sp>
      <p:sp>
        <p:nvSpPr>
          <p:cNvPr id="12" name="Text 3"/>
          <p:cNvSpPr txBox="1"/>
          <p:nvPr/>
        </p:nvSpPr>
        <p:spPr>
          <a:xfrm>
            <a:off x="5135232" y="1835606"/>
            <a:ext cx="300681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Кодоминирование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Одновременное проявление признаков обоих аллелей, например, группа крови AB у человека.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1167054" y="3328201"/>
            <a:ext cx="1694048" cy="1238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Множественный аллелизм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генов, имеющих более двух аллелей, как в системе групп крови ABO.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3807529" y="3328201"/>
            <a:ext cx="1694048" cy="1238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Сцепленное наследование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1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Гены, расположенные близко друг к другу на одной хромосоме, наследуются совместно.
</a:t>
            </a:r>
            <a:endParaRPr lang="en-US" sz="1450" dirty="0"/>
          </a:p>
        </p:txBody>
      </p:sp>
      <p:sp>
        <p:nvSpPr>
          <p:cNvPr id="15" name="Text 6"/>
          <p:cNvSpPr txBox="1"/>
          <p:nvPr/>
        </p:nvSpPr>
        <p:spPr>
          <a:xfrm>
            <a:off x="6448004" y="3328201"/>
            <a:ext cx="1694048" cy="1238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Полигенные 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11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Признаки, контролируемые несколькими генами, например, рост и цвет кожи у человека.
</a:t>
            </a:r>
            <a:endParaRPr lang="en-US" sz="143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1070" y="1426907"/>
            <a:ext cx="2780685" cy="21795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не менделевских наследственных заболеваний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5300" y="3878826"/>
            <a:ext cx="3780171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разнообразие механизмов наследования заболеваний, отклоняющихся от классических законов Менделя.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85205" y="3878826"/>
            <a:ext cx="3105863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заболевания могут иметь сложные механизмы, выходящие за рамки менделевского наследования.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генетические справочники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8144"/>
            <a:ext cx="2675520" cy="26284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8373" y="2328144"/>
            <a:ext cx="2675520" cy="26284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58905" y="2328144"/>
            <a:ext cx="2675520" cy="262848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законов наследования в селекции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64538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Гибридизация кукурузы для урожайности
</a:t>
            </a:r>
            <a:pPr algn="l" indent="0" marL="0">
              <a:lnSpc>
                <a:spcPct val="100000"/>
              </a:lnSpc>
              <a:buNone/>
            </a:pPr>
            <a:r>
              <a:rPr lang="en-US" sz="7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комбинированных генотипов позволяет создавать гибриды кукурузы с повышенной продуктивностью и устойчивостью к неблагоприятным условиям, значительно улучшая качество урожая.
</a:t>
            </a:r>
            <a:endParaRPr lang="en-US" sz="897" dirty="0"/>
          </a:p>
        </p:txBody>
      </p:sp>
      <p:sp>
        <p:nvSpPr>
          <p:cNvPr id="11" name="Text 2"/>
          <p:cNvSpPr txBox="1"/>
          <p:nvPr/>
        </p:nvSpPr>
        <p:spPr>
          <a:xfrm>
            <a:off x="3434933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пшеницы на устойчивость к болезням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законы применяются для отбора и скрещивания сортов пшеницы, устойчивых к грибковым и вирусным инфекциям, что сохраняет посевы и повышает стабильность производства.
</a:t>
            </a:r>
            <a:endParaRPr lang="en-US" sz="833" dirty="0"/>
          </a:p>
        </p:txBody>
      </p:sp>
      <p:sp>
        <p:nvSpPr>
          <p:cNvPr id="12" name="Text 3"/>
          <p:cNvSpPr txBox="1"/>
          <p:nvPr/>
        </p:nvSpPr>
        <p:spPr>
          <a:xfrm>
            <a:off x="620546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Разведение молочного скота с высокими удоями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Путём генетического отбора особей с желательными признаками достигается значительный прирост молочной продуктивности, способствуя эффективности животноводства.
</a:t>
            </a:r>
            <a:endParaRPr lang="en-US" sz="833" dirty="0"/>
          </a:p>
        </p:txBody>
      </p:sp>
      <p:sp>
        <p:nvSpPr>
          <p:cNvPr id="13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 медицины и диагностики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092166" y="102765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Диагностика наследственных болезней основана на выявлении генетических мутаций, позволяя проводить раннее выявление патологии.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611896" y="102765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скрининг помогает предсказать риск развития заболеваний у потомков и определить индивидуальные особенности организма.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92166" y="318988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генной терапии активно разрабатываются для исправления наследственных нарушений, открывая новые перспективы в лечении.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611896" y="318988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консультирование способствует информированию и поддержке семей, позволяя принимать обоснованные решения о репродукции.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ГМО и редактирования генома вызывает вопросы о безопасности и долгосрочных последствиях для человека и окружающей среды.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Недостаточная регламентация в области генетических технологий приводит к дискуссиям о правомерности вмешательств в наследственный материал.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и этика: современные вызовы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Конфиденциальность генетических данных и равный доступ к технологиям остаются ключевыми этическими проблемами в современной генетике.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319"/>
            <a:ext cx="5470500" cy="51499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700" y="892150"/>
            <a:ext cx="3502800" cy="325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наследования: основа жизни и науки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механизмов наследования важно для медицины, биотехнологий и селекции, формируя научный прогресс и этические стандарты общества.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2026-05-10T00:51:20Z</dcterms:created>
  <dcterms:modified xsi:type="dcterms:W3CDTF">2026-05-10T00:51:20Z</dcterms:modified>
</cp:coreProperties>
</file>