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мира и религиозный состав населения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вера формирует пространство, культуру и жизнь общества.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как часть географии населения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состав помогает понять историю территорий, пути миграций и границы культур. По данным Pew Research Center, крупнейшие религиозные и нерелигиозные группы мира распределены по регионам очень неравномерно.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мировые религии и их особенности
</a:t>
            </a:r>
            <a:endParaRPr lang="en-US" sz="2607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238025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монотеистическая религия, исторически связанная с народом Израиля. Её традиции сохраняются через священные тексты, праздники, семейные обряды и общинную жизнь, объединяющую верующих в разных странах.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8025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32250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крупнейшая мировая религия, основанная на вере в Иисуса Христа. Она имеет священное Писание, развитую систему обрядов и несколько крупных ветвей, распространённых на разных континентах.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2250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33694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Монотеистическая религия, основанная на Коране и сунне. Для неё важны молитва, пост, милостыня и паломничество, а также исторически сложившиеся центры духовной и культурной жизни.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133694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35138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древнейших религиозных традиций, объединяющая множество направлений, культов и философских школ. Её отличают разнообразие практик, почитание священных текстов и тесная связь с повседневными обрядами.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35138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36581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 преодолении страдания и духовном освобождении. Буддизм не сосредоточен на едином боге, а делает акцент на внутренней дисциплине, медитации, нравственности и пути просветления.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5536581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религии мира по числу последователей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групп показывает, что религиозная картина мира складывается не только из верующих, но и из значимых нерелигиозных сообществ.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и ислам образуют крупнейшие общности, а нерелигиозные группы занимают заметное место в глобальной структуре населения.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Center, оценки глобального религиозного состава (около 2010 г.)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Христианство: крупнейшая религия мира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широко распространено в Европе, обеих Америках, Австралии и значительной части Африки к югу от Сахары. Его география отражает историю миссий, колонизации и миграций.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Храмовая архитектура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соборы, базилики и приходские храмы заметно формируют облик городов. Они служат не только местом богослужения, но и важными историческими и культурными ориентирами.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центры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христианской истории особенно важны Рим и Ватикан, а также Иерусалим и Константинопольская традиция. Эти центры повлияли на развитие культуры, архитектуры и религиозной географии.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ветви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направления христианства — католицизм, православие и протестантизм. Они различаются богословием, устройством церкви и традициями, но сохраняют общую основу вероучения.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300298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300298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300298"/>
            <a:ext cx="440100" cy="3520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78105"/>
            <a:ext cx="440100" cy="391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31661" y="1443005"/>
            <a:ext cx="403725" cy="461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и его география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особенно распространён в Северной Африке, на Ближнем Востоке, в Турции, Пакистане, Бангладеш, Индонезии и ряде стран Центральной Азии. Его карта охватывает огромный пояс от Атлантики до Тихого океана.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общество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государствах ислам влияет не только на личную веру, но и на правовые нормы, праздники, семейные отношения и общественный уклад. Поэтому его роль в географии особенно многогранна.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Суннизм и шиизм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ислама — суннизм и шиизм. Они различаются историей, религиозным авторитетом и рядом обрядовых особенностей, но обе традиции входят в рамки одной большой религии.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Святыни ислама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Мекка и Медина считаются главными святынями ислама и центрами паломничества. Их значение выходит за пределы религии, влияя на культурное единство и пространственную организацию мусульманского мира.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основы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священным текстом является Коран, а религиозная практика строится вокруг молитвы, поста, милостыни и паломничества. Эти нормы объединяют мусульман разных стран в единую духовную традицию.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558" y="1175216"/>
            <a:ext cx="2654784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религиозные традиции и их центры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религии распределены по регионам и какие исторические центры с ними связаны.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размещены по миру неравномерно; их современная география тесно связана с историей расселения, государств и культурных центров.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и буддизм в Азии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Индия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формируется на территории Индии и тесно связан с её социальной системой, календарём праздников и повседневными семейными практиками. В Непале он также занимает важное место.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буддизма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появляется в Индии как учение о духовном освобождении. Со временем он выходит за пределы своего исходного региона и начинает распространяться по Азии.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сегодня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традиции продолжают заметно влиять на архитектуру, искусство, семейные обряды и нормы поведения. Их след виден в праздниках, храмах и городской среде многих азиатских стран.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 Восточной Азии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укореняется в Китае, Японии и Корее, а также в странах Юго-Восточной Азии. Вместе с религией передаются художественные формы, храмовая архитектура и ритуальные традиции.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 и религиозные меньшинства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 относится к древнейшим монотеистическим религиям мира. Его историческое развитие связано с народом Израиля, а религиозная память сохраняется через тексты, обряды и общинную жизнь.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традиция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меньшинства сохраняют идентичность через общины, школы, семейные обряды и праздники. Такая передача традиции помогает поддерживать связь поколений даже вдали от исторических центров.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общины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концентрация иудеев находится в Израиле и в диаспоре, особенно в США и Европе. Это делает иудаизм религией, чья география тесно связана с миграцией и расселением.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верующих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Диаспоры часто формируются в крупных городах и странах с высокой миграционной привлекательностью. Там легче сохранять культурные связи, образовательные институты и общественную поддержку для меньшинств.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Диаспора в городах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структура по регионам мира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связаны с историей религий, колониальным прошлым, миграциями и масштабом секуляризации в разных частях света.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имеет выраженную религиозную специализацию по регионам: доминирование веры или нерелигиозности повторяется устойчивыми географическими зонами.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Center, Global Religious Landscape; региональная интерпретация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религиозная карта мира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 современные процессы: миссии, завоевания, торговля, миграции, государственная политика и демографические изменения.
</a:t>
            </a:r>
            <a:endParaRPr lang="en-US" sz="15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Секуляризация и рост нерелигиозности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нерелигиозных групп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увеличивается доля людей без религиозной принадлежности или с формальной идентичностью. Особенно заметно это в Чехии, Японии, Эстонии, Китае и ряде стран Западной Европы.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общественная среда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Секуляризация заметна и в публичном пространстве: возрастает значение светских норм, нейтральных городских пространств и общих гражданских правил, одинаковых для верующих и неверующих.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образование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науки, массового образования и критического мышления способствует более индивидуальному взгляду на мир. Для части людей религия остаётся культурной традицией, но не определяет поведение.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образ жизни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ослабляет роль традиционной общины и расширяет круг повседневных контактов. В крупных городах личный выбор чаще становится важнее наследуемых религиозных норм и семейных ожиданий.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религиозных групп в XXI веке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показывают не только рост численности, но и различия в темпах изменения. На мировом уровне сильнее всего влияют возрастная структура и рождаемость.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ближайшие десятилетия быстрее всего растёт число мусульман; христиане сохраняют лидерство по численности, а нерелигиозность усиливается главным образом в отдельных странах.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Center, The Future of World Religions: Population Growth Projections, 2015–2050
</a:t>
            </a:r>
            <a:endParaRPr lang="en-US" sz="13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демография населения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верующих заметно различается по регионам. Во многих мусульманских обществах население в среднем моложе, чем в Европе, где доля пожилых людей выше.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принадлежность часто закрепляется через семью, школу, общину и повседневную социализацию. Поэтому демографические изменения происходят не сразу, а через смену поколений.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традиции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Перемещения людей меняют религиозный состав городов и стран. Мигранты приносят с собой язык, обычаи и веру, а в принимающем обществе формируются новые общины и диаспоры.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миграции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численность религиозных групп сильнее всего влияют рождаемость и смертность. Если у одной группы устойчиво выше рождаемость, её доля в населении может расти даже без миграции.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 смертность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645419"/>
            <a:ext cx="4814700" cy="2930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со смешанным религиозным составом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нет единой религиозной картины: внутри страны сосуществуют большинство, заметные меньшинства и разные региональные центры веры.
</a:t>
            </a:r>
            <a:endParaRPr lang="en-US" sz="1547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неоднородность характерна для крупных и многонациональных стран; внутри них важны не только общие доли, но и пространственное распределение групп.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Center; общегеографические сведения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750" y="3282462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5400" y="3347862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7700" y="3295212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8300" y="1442174"/>
            <a:ext cx="483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38850" y="1454924"/>
            <a:ext cx="526500" cy="526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Религия, культура и повседневная жизнь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календарь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даты формируют общественный календарь: Рождество, Пасха, Рамадан, Дивали, Йом-Кипур и Весак во многих странах становятся частью общенационального ритма жизни.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поведение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религиозные традиции влияют на семейные обряды, школьные каникулы, режим работы и нормы поведения. Поэтому религия остаётся частью повседневной социальной организации.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искусство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тексты и обряды религий влияют на музыку, живопись, литературу и театр. Через них общество сохраняет исторический опыт и передаёт ценности между поколениями.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одежда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нормы могут определять пищевые запреты, посты и требования к одежде. Эти правила заметны не только в частной жизни, но и в общественном пространстве.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соборы, мечети, пагоды и синагоги определяют облик городов и исторических центров. Религиозная архитектура часто становится знаком культурной памяти и туристическим ориентиром.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религии взаимодействуют в обществе
</a:t>
            </a:r>
            <a:endParaRPr lang="en-US" sz="2868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 правовые механизмы, которые либо снижают напряжённость, либо усиливают конфликты между религиозными группами.
</a:t>
            </a:r>
            <a:endParaRPr lang="en-US" sz="15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совести и права человека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документы закрепляют свободу мысли, совести и религии. Это означает, что человек может исповедовать веру, менять её или не принадлежать ни к одной религии.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выбор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совести нужна не только меньшинствам, но и большинству. Когда права одинаково защищены для всех, снижается риск давления, исключения и навязывания взглядов.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граждан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Дискриминация по признаку веры нарушает гражданские свободы и усиливает социальное неравенство. Она может проявляться в образовании, трудоустройстве и публичной жизни.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дискриминации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религиозному выбору помогает сохранять доверие между людьми с разными убеждениями. Это особенно важно для общества, где рядом живут верующие и неверующие.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гражданского мира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религиозной географии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мира формируется одновременно историей, миграциями, демографией и политикой; каждый фактор действует по-своему и редко бывает единственным.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фактор не действует изолированно: религиозный состав меняется под влиянием исторического наследия, демографических процессов и современных социальных условий.
</a:t>
            </a:r>
            <a:endParaRPr lang="en-US" sz="1556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Pew Research Center и курсу географии населения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как географический и общественный фактор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состав мира меняется медленно, но непрерывно: он отражает историю, миграции, демографию и культуру. Понимание этой карты помогает точнее видеть различия стран и уважать разнообразие общества.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2026-06-03T07:40:42Z</dcterms:created>
  <dcterms:modified xsi:type="dcterms:W3CDTF">2026-06-03T07:40:42Z</dcterms:modified>
</cp:coreProperties>
</file>