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жизнь организмов в морях и океанах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покрывают Землю и полны разнообразных живых существ.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более 70% поверхности Земли, регулируют климат и обеспечивают половину кислорода, поддерживая миллионы видов. За последние десятилетия учёные открыли множество новых глубоководных организмов.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морей и океанов в жизни планеты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вырабатывает около половины кислорода на Земле, используя солнечный свет для фотосинтеза. Его роль критична для жизни океана и атмосферы.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зелёные кислородные фабрики
</a:t>
            </a:r>
            <a:endParaRPr lang="en-US" sz="1129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и личинки, составляющие зоопланктон, служат пищей для рыб и китов, образуя важный звеньевой элемент цепей питания.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— корм для морских обитателей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происходит массовое размножение водорослей, что создает богатую пищевую базу и влияет на экосистему моря.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цветения водорослей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Планктон: основа морской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млекопитающие славятся способностью к долгим миграциям и сложным формам общения в группах.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дельфины: гиганты и интеллектуалы
</a:t>
            </a:r>
            <a:endParaRPr lang="en-US" sz="85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Тунец и лосось преодолевают тысячи километров в поисках мест нереста и питания, демонстрируя удивительную выносливость.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тунца и лосося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Нектоны — активные пловцы океанов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бентоса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морском дне обитают моллюски, крабы, морские звёзды и кораллы. Они адаптированы к постоянной темноте и давлению глубин.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бентоса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помогает перерабатывать органику и очищать воду, поддерживая здоровье морских экосистем и биологический баланс.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Бентос: жизнь океанского дна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89632"/>
            <a:ext cx="4063200" cy="24516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определяют разнообразие жизни в прибрежных, водных и глубоководных зонах.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глубине и солёности формируют уникальные сообщества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Океанографический институт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морских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Гидродинамичная форма рыб уменьшает сопротивление воды, увеличивая скорость и экономию энергии при плавании.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китов сохраняет тепло в холодной воде, обеспечивая выживание в суровых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используют биолюминесценцию для охоты и общения в полной темноте океанских глубин.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морской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обладают развитым мозгом и общаются сложными звуками и позами, что помогает организовывать совместные действия.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в стаях, они совместно охотятся и защищают друг друга, а также известны случаями помощи людям.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Дельфины: интеллект и социальное поведение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экологическое исследование,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морей в производство кислорода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ключевой источник кислорода, обеспечивая половину кислорода планеты.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растения играют равноценную роль с лесами в поддержке атмосферного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небольшие площади, но содержат до четверти всех морских видов, создавая сложные экосистемы.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воды вызывает стресс и отбеливание кораллов, что угрожает их выживанию.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включая химические вещества и пластик, негативно влияет на здоровье рифов и организмов.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в Австралии — один из крупнейших и наиболее известных коралловых комплексов мира.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биоразнообразие и уязвимость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обитают в океанах более 500 миллионов лет, не имея мозга, сердца и скелета. Их движение обеспечивается ритмическими сокращениями мышц, что позволяет плавно перемещаться в воде.
</a:t>
            </a:r>
            <a:endParaRPr lang="en-US" sz="168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свою простоту, некоторые медузы опасны для человека — их щупальца содержат ядовитые клетки, вызывающие болезненные ожоги при контакте. Иллюстрация: прозрачная медуза в морской воде.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древние выжившие моря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нерест лосося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преодолевает 2000-3000 км от морей к родным пресноводным рекам для нереста, проявляя удивительную точность навигации.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китов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совершают длительные путешествия от холодных территорий к тёплым, преодолевая тысячи километров для размножения и кормления.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путешествия морских черепах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путешествуют через океаны, возвращаясь на одни и те же пляжи для откладки яиц, поддерживая жизненный цикл своих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морских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Рыба-удильщик использует светящийся отросток для привлечения добычи в беспросветной темноте глубоководья. Эта адаптация помогает ей выживать в экстремальных условиях глубин.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Рыба-удильщик — охотник в темноте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Кальмар-вампир ведёт ночной образ жизни на больших глубинах, используя биолюминесценцию для маскировки от хищников и внезапного отпугивания врагов.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Кальмар-вампир — загадочный житель абиссалей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обитатели и их уникальные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65551"/>
            <a:ext cx="4063200" cy="149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физиологические различия в дыхании и осморегуляции между морскими и пресноводными обитателями, а также типичные представители каждого окружения.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адаптируются к разным условиям воды, развивая специфические физиологические механизмы для выживания.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Зоологический справочник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и пресноводных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 океанов,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 распределение видов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видов наблюдается в тропических водах благодаря стабильному теплу и богатыми ресурсами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воды способствует увеличению видового разнообразия, особенно в прибрежных тропических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миллионы морских обитателей погибают, запутавшись в пластике или проглотив его, что нарушает пищевые цепи и экосистемы.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пятна приводят к массовой гибели рыб, птиц и млекопитающих, отравляя воду и разрушая жизненное пространство.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питательных веществ вызывает цветение водорослей, которое снижает уровень кислорода и уничтожает морскую флору и фауну.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загрязнения морей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морей для человека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Морепродукты — важная часть рациона миллионов людей, обеспечивая белком и важными питательными веществами, способствуя продовольственной безопасности.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 для миллиардов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обеспечивают глобальные пути для перевозки грузов, способствуя развитию экономики и взаимосвязи стран мира.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и торговля
</a:t>
            </a:r>
            <a:endParaRPr lang="en-US" sz="949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 морей извлекают полезные ископаемые. Туризм у побережий приносит значительный доход и способствует сохранению природных территорий.
</a:t>
            </a:r>
            <a:endParaRPr lang="en-US" sz="722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и туризм
</a:t>
            </a:r>
            <a:endParaRPr lang="en-US" sz="10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аккумулируют солнечную энергию, сохраняя тепло и помогая стабилизировать глобальный климат и температуру на планете.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 поверхности морей способствует формированию облаков и осадков, влияя на погодные условия и водные циклы.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течения, такие как Гольфстрим, регулируют климат прибрежных зон, смягчая зимние температуры и поддерживая экосистемы.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морей в климатической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дракон обладает изящной маскировкой, напоминающей водоросли, что помогает избегать хищников и успешно охотиться в прибрежных водах.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живёт среди ядовитых актиний и благодаря особой слизистой устойчив к их яду, что обеспечивает ей защиту и безопасное место для жизни.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виды: морские драконы и рыбы-клоуны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источник жизни и ресурсов, требующий защиты. Совместные усилия людей позволят сохранить океанские экосистемы для будущих поколений и поддержать баланс природы.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богатство морских экосистем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2026-05-08T07:29:17Z</dcterms:created>
  <dcterms:modified xsi:type="dcterms:W3CDTF">2026-05-08T07:29:17Z</dcterms:modified>
</cp:coreProperties>
</file>