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Пушкин. «Пророк»: путь духовного преображения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истине через боль, очищение и силу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эпоха духовного поиска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«Пророк» появился в тревожное время после событий 1825 года. Размышления о долге, свободе и ответственности усилились, а библейский образ пророка помог Пушкину говорить о предназначении поэта особенно ясно.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особенности стихотворения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«Пророк» относится к философской лирике: в центре не событие, а смысл человеческого преображения и призвания, раскрытый через напряжённый внутренний сюжет.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 духовное посвящение. Герой проходит испытание, после которого получает новый взгляд на мир, новый слух и право говорить от имени истины.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стиль, возвышенная лексика и библейские образы создают ощущение священного действия. Текст звучит торжественно, как важное откровение, а не как обычный рассказ.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513298"/>
            <a:ext cx="4724400" cy="22510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пророчеству проходит через испытание: сначала герой лишён опоры, затем очищается и получает способность видеть и говорить истину.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Пушкин, стихотворение «Пророк» (1826)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схема духовного пути героя и смысла каждого этапа.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преображения героя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место действия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в стихотворении — это не просто география. Это состояние души, когда человек ещё не нашёл опору и смысл, но уже готов к перемене.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человек перед испытанием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назван по имени, поэтому его образ становится общим. Он может быть любым человеком, который проходит через одиночество и встречает высшую силу.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как знак внутреннего поиска
</a:t>
            </a:r>
            <a:endParaRPr lang="en-US" sz="2764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Шестикрылый серафим как вестник Бога
</a:t>
            </a:r>
            <a:endParaRPr lang="en-US" sz="2524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Серафим появляется как посланник высшей силы. Он не просто говорит с героем, а решительно меняет его, словно открывает ему путь к новому служению.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образе важны огонь, движение и мощь. Эти детали подчёркивают, что встреча с ним не спокойная, а трудная и даже болезненная.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серафим превращает обычного человека в пророка. Он становится силой, которая очищает героя и делает его способным слышать и передавать истину.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духовное превращение
</a:t>
            </a:r>
            <a:pPr algn="l" indent="0" marL="0">
              <a:lnSpc>
                <a:spcPct val="90000"/>
              </a:lnSpc>
              <a:buNone/>
            </a:pPr>
            <a:r>
              <a:rPr lang="en-US" sz="26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героя от внутренней жажды истины к пророческому служению.
</a:t>
            </a:r>
            <a:endParaRPr lang="en-US" sz="2625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преображения герой чувствует и видит мир так же, как обычный человек. Его восприятие ограничено, и он ещё не понимает скрытого смысла происходящего.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встречи с серафимом слух становится острее, а взгляд — глубже. Герой начинает замечать то, что раньше было недоступно его чувствам.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перемена означает не просто улучшение способностей. Она показывает, что человек получает новый внутренний орган понимания, необходимый для служения истине.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подчёркивает: истинное знание связано не с внешней силой, а с духовным обновлением. Только тогда появляется способность слышать и говорить по-настоящему.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чувств и восприятия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Пушкин, стихотворение «Пророк» (1826)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и после преображения героя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состояния показана как резкий перелом: герой становится не просто сильнее, а внутренне ответственнее и мудрее.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переход от обычного человека к избраннику, чьё слово связано с истиной и долгом.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385" y="1160879"/>
            <a:ext cx="400561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13" y="1160879"/>
            <a:ext cx="457715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6386" y="1160879"/>
            <a:ext cx="400501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57843" y="1197030"/>
            <a:ext cx="481766" cy="38541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Библейские мотивы и высокий язык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Библейская основа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пророка связан с ветхозаветной традицией. В ней пророк — это человек, который передаёт людям волю Бога и говорит от имени высшей истины.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лексика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«уста», «десница», «глагол», «вещий» делают речь торжественной. Они сближают стихотворение с церковным и древним стилем.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Огненный образ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в тексте обозначает не разрушение, а очищение. Через него герой проходит трудное, но необходимое внутреннее обновление и становится иным человеком.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особой силой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язык помогает показать, что слово поэта не случайно. Оно должно быть значительным, правдивым и обращённым к людям как серьёзное духовное обращение.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сердца на «уголь, пылающий огнем» показывает не наказание, а внутреннее очищение героя. Через боль он освобождается от прежней слабости и становится способным принять высокое предназначение.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в стихотворении символизирует обновление, силу духа и готовность служить истине. После испытания герой уже не прежний человек: его сердце живет новой, более строгой и ответственной жизнью.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сердца и огня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690205"/>
            <a:ext cx="5506500" cy="18705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делает событие торжественным, а каждую деталь — значимой. Стихотворение звучит как священное посвящение, а не как обычный рассказ.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Пушкин, стихотворение «Пророк»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стихотворения
</a:t>
            </a:r>
            <a:endParaRPr lang="en-US" sz="2477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языка помогают Пушкину передать торжественность и смысл духовного преображения.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30" y="1410754"/>
            <a:ext cx="421500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3920" y="1410754"/>
            <a:ext cx="421500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623" y="1410754"/>
            <a:ext cx="421500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0130" y="1424304"/>
            <a:ext cx="443700" cy="39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предназначения поэта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8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должно быть правдивым
</a:t>
            </a:r>
            <a:pPr algn="l" indent="0" marL="0">
              <a:lnSpc>
                <a:spcPct val="90000"/>
              </a:lnSpc>
              <a:buNone/>
            </a:pPr>
            <a:r>
              <a:rPr lang="en-US" sz="49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9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не просто украшает речь красивыми образами. Его задача — говорить честно и точно, чтобы слово помогало людям понимать жизнь и отличать истину от лжи.
</a:t>
            </a:r>
            <a:endParaRPr lang="en-US" sz="1488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требует смелости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поэт не боится трудных тем и неудобной правды. Его голос должен быть сильным, потому что он обращается не только к чувствам, но и к совести читателя.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связана с ответственностью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показывает, что талант — это не только дар, но и долг. Сказанное слово влияет на других, поэтому поэт отвечает за каждую мысль и каждую интонацию.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Пророк видит глубже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пророка помогает понять особую роль поэта. Он замечает скрытый смысл событий и способен говорить о том, что важно не только сегодня, но и для будущего.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Пушкин, «Пророк»; тематический анализ текста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стихотворения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тема раскрывается через образное движение героя: от тишины и пустоты к ясному, ответственному слову.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объединены общей идеей духовного выбора. В центре стихотворения — не талант сам по себе, а служение высшей истине.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и интонация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стихотворения звучит мрачно и тихо: герой одинок, находится в пустыне и словно еще не знает своего пути. Такое вступление сразу создает ощущение ожидания перемены.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текста наполнена резкими действиями и сильными образами. Серафим меняет героя, и каждое событие воспринимается как важный шаг к новой жизни, а не как спокойное размышление.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звучит уверенно и торжественно, потому что герой уже готов к пророческому слову. Интонация подчеркивает, что перед читателем не обычная история, а священное посвящение.
</a:t>
            </a:r>
            <a:endParaRPr lang="en-US" sz="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«Пророк» важно читать в школе
</a:t>
            </a:r>
            <a:endParaRPr lang="en-US" sz="2609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о силе слова
</a:t>
            </a:r>
            <a:pPr algn="l" indent="0" marL="0">
              <a:lnSpc>
                <a:spcPct val="90000"/>
              </a:lnSpc>
              <a:buNone/>
            </a:pPr>
            <a:r>
              <a:rPr lang="en-US" sz="3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увидеть, что слово может не только украшать речь, но и влиять на поступки людей. Пушкин показывает: говорить правду трудно, но именно это делает слово по-настоящему значимым для общества и для самого человека.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внутреннего роста
</a:t>
            </a:r>
            <a:pPr algn="l" indent="0" marL="0">
              <a:lnSpc>
                <a:spcPct val="90000"/>
              </a:lnSpc>
              <a:buNone/>
            </a:pPr>
            <a:r>
              <a:rPr lang="en-US" sz="3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проходит через испытание и становится другим. Для школьников это хороший пример того, что настоящий талант требует труда над собой, терпения и готовности меняться, а не только ждать вдохновения.
</a:t>
            </a:r>
            <a:endParaRPr lang="en-US" sz="1137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литературы и культуры
</a:t>
            </a:r>
            <a:pPr algn="l" indent="0" marL="0">
              <a:lnSpc>
                <a:spcPct val="90000"/>
              </a:lnSpc>
              <a:buNone/>
            </a:pPr>
            <a:r>
              <a:rPr lang="en-US" sz="37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9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«Пророке» слышны библейские мотивы и высокий поэтический стиль. Поэтому стихотворение помогает понять, как литература соединяет историю, веру, нравственные вопросы и красоту художественного слова.
</a:t>
            </a:r>
            <a:endParaRPr lang="en-US" sz="1118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«Пророк» важно читать в школе
</a:t>
            </a:r>
            <a:endParaRPr lang="en-US" sz="2609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Пушкин, «Пророк»; символический анализ текста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 их значения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образуют единый путь героя: каждый следующий знак показывает новый этап его духовного изменения.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делает смысл стихотворения ясным и многослойным одновременно. Через образы Пушкин показывает не внешнее событие, а глубокое преображение личности.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385" y="1160879"/>
            <a:ext cx="400561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13" y="1160879"/>
            <a:ext cx="457715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5753" y="1175618"/>
            <a:ext cx="481766" cy="4282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57843" y="1197030"/>
            <a:ext cx="481766" cy="38541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обращать внимание в тексте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много слов, которые передают движение и перемену. Благодаря им текст звучит напряженно, а события разворачиваются быстро и последовательно, как важный обряд.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контрасты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постоянно сталкивает тьму и свет, молчание и слово, слабость и силу. Эти противопоставления помогают лучше понять, как далеко герой уходит от прежнего состояния.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ритм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делает стихотворение похожим на возвышенную речь. Он придает строкам особую важность и помогает почувствовать, что речь идет о священном и значительном событии.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каждого образа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«Пророке» почти нет случайных деталей. Пустыня, серафим, огонь и новый голос нужны, чтобы показать путь героя от одиночества к служению истине.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 по содержанию и смыслу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соединяются религиозный сюжет и глубокая мысль о человеке. Пушкин показывает, что духовный путь героя начинается с одиночества и трудного внутреннего испытания.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произведения связана с ответственностью за слово. Настоящий поэт не просто говорит красиво: он должен видеть глубже других и передавать людям правду без искажений.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«Пророк» утверждает ценность истины, долга и служения людям. Поэтому стихотворение звучит не только как рассказ о чуде, но и как урок нравственной силы.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которому доверяют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«Пророк» показывает, что настоящее слово рождается через испытание, очищение и внутреннюю готовность служить истине. Именно поэтому стихотворение Пушкина остается таким важным и сегодня.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2026-05-23T01:09:16Z</dcterms:created>
  <dcterms:modified xsi:type="dcterms:W3CDTF">2026-05-23T01:09:16Z</dcterms:modified>
</cp:coreProperties>
</file>