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6. Создаём компьютерные документы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Компьютерный документ соединяет текст, изображения, таблицы и схемы для аккуратной учебной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зачем создают компьютерные документы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нужны в школе, дома и в организациях: доклады, сообщения, объявления, письма, расписания, таблицы и бланки. Текстовые редакторы стали широко применяться, когда компьютеры появились в учебных заведениях и офисах. Сегодня часто работают в Word, Writer и онлайн-редакторах.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1725" y="1517888"/>
            <a:ext cx="315225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506" y="941350"/>
            <a:ext cx="169650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64231"/>
            <a:ext cx="218400" cy="1941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компьютерные документы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
</a:t>
            </a:r>
            <a:pPr algn="l" indent="0" marL="0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документы помогают упорядочить сведения: номера, даты, результаты, сравнения. В школьных работах таблица делает информацию наглядной и облегчает поиск нужной строки или столбца.
</a:t>
            </a:r>
            <a:endParaRPr lang="en-US" sz="145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документы включают заголовок, абзацы, списки, рисунки, таблицы, а также дату и подпись. В учебных работах делают сообщения, небольшие доклады, инструкции и памятки.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Графические
</a:t>
            </a:r>
            <a:pPr algn="l" indent="0" marL="0">
              <a:lnSpc>
                <a:spcPct val="115000"/>
              </a:lnSpc>
              <a:buNone/>
            </a:pPr>
            <a:r>
              <a:rPr lang="en-US" sz="58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Графические документы содержат изображения и схемы: рисунки, диаграммы, планы. Они помогают объяснить материал визуально, особенно когда важно показать устройство объекта или ход процесса.
</a:t>
            </a:r>
            <a:endParaRPr lang="en-US" sz="1468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Комбинированные
</a:t>
            </a:r>
            <a:pPr algn="l" indent="0" marL="0">
              <a:lnSpc>
                <a:spcPct val="115000"/>
              </a:lnSpc>
              <a:buNone/>
            </a:pPr>
            <a:r>
              <a:rPr lang="en-US" sz="56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Комбинированные документы объединяют текст, таблицы и изображения в одной работе. Так удобнее готовить рефераты и сообщения: основная мысль описана текстом, а подтверждение — рисунком или схемой.
</a:t>
            </a:r>
            <a:endParaRPr lang="en-US" sz="1406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создании файла в текстовом редакторе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готовому документу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текстового редактора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управления и рабочая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окне редактора есть строка меню и панель инструментов, где находятся основные команды. Рабочая область — место, где вы набираете текст. Для удобства предусмотрены полосы прокрутки и строка состояния.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Текстовый курсор и просмотр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 же виден текстовый курсор: он показывает, куда будут добавлены новые символы. Часто можно настроить масштаб страницы и режим просмотра, чтобы лучше разглядеть заголовки, таблицы или рисунки.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373575"/>
            <a:ext cx="4775700" cy="26617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позволяют быстро изменять документ, не переписывая всё заново. Они помогают исправлять действия и находить нужные фрагменты.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ускоряет работу, снижает число ошибок и помогает быстрее довести документ до аккуратного вида.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команды редактирования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команды текстовых редакторов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Пробел ставится после знаков препинания, но не перед ними. Между словами используют один пробел: когда их больше, текст выглядит неряшливо и мешает чтению.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Заглавные буквы нужны в начале предложения, а также в именах людей и в названиях городов и стран. Это делает текст понятным и помогает соблюдать правила русского языка.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начинается с новой строки — так отделяется одна мысль от другой. Если в сообщении или докладе много информации, правильные абзацы помогают легче ориентироваться.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набора текста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наблюдениям учителей, такие ошибки чаще всего встречаются не из‑за сложности темы, а из‑за спешки при наборе и оформлении.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проблемы связаны с оформлением и организацией работы. Если следить за пробелами, отступами и сохранением, документ становится понятнее сразу после набора.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создании документа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37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Обобщённый школьный опыт проверки ученических работ (точные проценты в задании не указаны).
</a:t>
            </a:r>
            <a:endParaRPr lang="en-US" sz="7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26575"/>
            <a:ext cx="2184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456" y="1422075"/>
            <a:ext cx="193950" cy="25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481" y="3118250"/>
            <a:ext cx="193950" cy="25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22750"/>
            <a:ext cx="218400" cy="249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параметры шрифта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Гарнитура и 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Гарнитура — это вид шрифта, а размер задаёт высоту букв. Для основного текста в школьных работах часто используют 12–14 пунктов, чтобы читать было удобно.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Начертание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Жирный шрифт выделяет важные слова и помогает понять, что особенно важно. Курсив подходит для терминов и названий, когда нужно подчеркнуть смысл, не перегружая страницу.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Курсив для акцентов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Курсив используют аккуратно: он нужен, когда слово является термином или названием. Если применять его ко всему подряд, текст теряет выразительность и становится труднее для восприятия.
</a:t>
            </a:r>
            <a:endParaRPr lang="en-US" sz="1347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подчёркивание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помогает выделить отдельные элементы, но не стоит делать документ слишком «пестрым». Подчёркивание в учебных документах встречается реже, чтобы не загромождать страницу.
</a:t>
            </a:r>
            <a:endParaRPr lang="en-US" sz="13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Форматирование абзаца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Абзацное оформление включает выравнивание, отступ первой строки, межстрочный интервал и расстояние до и после абзаца. Эти настройки задают внешний порядок тексту.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учебных документах используют выравнивание по ширине и красную строку, чтобы текст выглядел ровно и логично. Тогда легче понять структуру работы и заметить переходы между частями.
</a:t>
            </a:r>
            <a:endParaRPr lang="en-US" sz="1081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интервалы помогают читать без усталости: глаза быстрее находят начало новой мысли. Это особенно важно, когда в документе много текста и несколько разделов.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оформление абзацев сделано аккуратно, документ выглядит законченным. Читатель быстрее ориентируется, а автору проще проверять текст и видеть, где нужно добавить или исправить информацию.
</a:t>
            </a:r>
            <a:endParaRPr lang="en-US" sz="1045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8" y="808856"/>
            <a:ext cx="8580300" cy="19188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750" y="3899600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Титульный лист содержит название работы, название предмета, фамилию и имя автора, класс, школу и дату создания. Он оформляется аккуратно и обычно размещает текст по центру страницы, чтобы сведения были заметны с первого взгляда.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717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указывают на титульном листе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815150" y="3899625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титульному листу сразу понятно, кому принадлежит документ и о чём в нём идёт речь. Поэтому учителю и одноклассникам проще проверить работу, а вам — быстро найти нужный файл среди других документов.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50500" y="235275"/>
            <a:ext cx="8643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Титульный лист документа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48151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помогает читателю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634279"/>
            <a:ext cx="5226300" cy="226729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оформления заголовков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помогают читателю ориентироваться в тексте. Основной заголовок обычно крупнее, чем обычный текст, и часто выделяется жирным шрифтом. Заголовки разделов нередко нумеруются, а точка в конце заголовка обычно не ставится.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стиль делает документ аккуратным: одинаковое оформление заголовков облегчает поиск нужного раздела и помогает быстро понять структуру работы.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требования к оформлению учебных работ.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папка → имя файла → тип файла → команда «Сохранить» → проверка имени и обновления версии.
</a:t>
            </a:r>
            <a:endParaRPr lang="en-US" sz="1041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документ правильно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файлов и их назначение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файла показывает, в какой программе и каким способом можно открыть документ. Например, .docx и .odt обычно предназначены для редактирования текстов в текстовых редакторах.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.txt хранит простой текст без сложного оформления: смена шрифта и разметка обычно не сохраняются. Это удобно для обмена простыми сообщениями, но для школьных работ может быть недостаточно.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.pdf удобен для просмотра и печати: внешний вид почти не меняется при открытии на другом компьютере. Поэтому PDF часто используют, когда важно, чтобы документ выглядел одинаково.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Выбирая формат, вы учитываете совместимость с другими программами и необходимость дальнейшего редактирования. Если документ ещё предстоит исправлять, чаще подходят форматы, поддерживающие форматирование.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больше всего времени занимает оформление: выравнивание, абзацы, заголовки и аккуратная разметка по требованиям. Остальные действия обычно быстрее.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оформление — главный источник затрат времени. Если заранее следовать правилам, ошибок и переделок становится меньше, а итоговая работа делается быстрее.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уходит больше времени при работе с документом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Столбчатая диаграмма сравнения этапов работы с документом (школьная практика); точные минуты не указаны.
</a:t>
            </a:r>
            <a:endParaRPr lang="en-US" sz="7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и предварительный просмотр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печатью проверьте поля страницы, ориентацию листа, размер бумаги и количество копий. Даже один неверный параметр может сделать текст слишком мелким или обрезанным на листе.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Предварительный просмотр показывает, как документ будет выглядеть на бумаге. Так легко заметить, если часть текста не помещается, а рисунок расположен слишком близко к краю или выходит за рамки.
</a:t>
            </a:r>
            <a:endParaRPr lang="en-US" sz="139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школьных работ чаще выбирают формат А4 и книжную ориентацию. Это помогает стандартно разместить материал и получить аккуратный результат, который удобно читать и сдавать на проверку.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34438"/>
            <a:ext cx="435600" cy="38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31" y="24501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131" y="1399008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31" y="3528685"/>
            <a:ext cx="218400" cy="1941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и аккуратная работа за компьютером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файлами
</a:t>
            </a:r>
            <a:pPr algn="l" indent="0" marL="0">
              <a:lnSpc>
                <a:spcPct val="115000"/>
              </a:lnSpc>
              <a:buNone/>
            </a:pPr>
            <a:r>
              <a:rPr lang="en-US" sz="5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открывайте неизвестные файлы и подозрительные вложения, полученные из непонятных источников. Такие материалы могут содержать вредоносный код, который способен повредить данные или нарушить работу компьютера.
</a:t>
            </a:r>
            <a:endParaRPr lang="en-US" sz="1321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к технике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 и аккуратные движения важны для здоровья и удобства. Относитесь бережно к клавиатуре и мыши, не нажимайте лишней силой и не кладите на устройства посторонние предметы.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Делайте копии и храните в порядке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работу в отдельной папке и создавайте копии важных версий. Это снижает риск потери данных при сбое, ошибке или случайном удалении, когда исправлять уже поздно.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хорошо оформленного документа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находится в начале и сразу объясняет тему работы. Текст набран единым шрифтом, абзацы начинаются ровно, а ключевые сведения вынесены в список. Небольшая картинка по теме дополняет текст и помогает понять содержание быстрее.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Сообщение, где всё читается с первого взгляда
</a:t>
            </a:r>
            <a:endParaRPr lang="en-US" sz="1276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документе видны начало, основная часть и завершение: заголовки разделов помогают не потеряться при чтении. Рядом с нужными фрагментами есть таблица или схема, которая упорядочивает информацию. Такой формат особенно удобен для проверки и подготовки устного ответа.
</a:t>
            </a:r>
            <a:endParaRPr lang="en-US" sz="971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Мини-реферат с понятной структурой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577244"/>
            <a:ext cx="4775700" cy="22544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проверка помогает увидеть ошибки, которые часто заметны только после завершения работы. Проверьте орфографию и знаки препинания, затем — оформление, интервалы и соответствие требованиям к шрифту, а также имя файла и факт сохранения.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проверка снижает количество случайных ошибок и делает документ понятным и завершённым. Особенно полезно перечитывать и смотреть на оформление в конце, а не только во время набора.
</a:t>
            </a:r>
            <a:endParaRPr lang="en-US" sz="1181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документа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подготовки учебного документа.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работы 6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компьютерного документа включает ввод текста, редактирование, форматирование, сохранение и печать. Качество работы зависит от точности набора, единообразия оформления и правильного выбора формата файла.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2026-05-14T10:24:43Z</dcterms:created>
  <dcterms:modified xsi:type="dcterms:W3CDTF">2026-05-14T10:24:43Z</dcterms:modified>
</cp:coreProperties>
</file>