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 нашими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тихая основа жизни, от которой зависит будущее Австралии.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Австралии: почему это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почвы определяют урожай, пастбища, воду и состояние природных ландшафтов. Поэтому их охрана важна не только для фермеров, но и для школ, сообществ и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под ногами?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живой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не просто земля, а тонкий живой слой между породой и воздухом. Именно он даёт растениям опору, влагу и питание.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 и 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запасаются вода и питательные вещества, поэтому от неё зависят рост растений, устойчивость к засухе и качество урожая.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медленно, но разрушается быстро. Сильный дождь, ветер или неосторожное хозяйство могут за короткое время унести ценный верхний слой.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ресурс часто не видно, но его значение огромно: без здоровой почвы не было бы устойчивых экосистем и надёжной продовольственной базы.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меняется от места к месту, но её главные части остаются общими для всех 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состава почвы; ориентировочные доли для наглядности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почвы создают минеральные частицы, а вода, воздух и органика делают её пригодной для жизни растений и почвенных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работает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получают из почвы воду и растворённые минералы. Если структура рыхлая и влажность сохраняется, растения развиваются устойчивее и лучше переносят жару.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для воды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работает как естественный фильтр: она задерживает часть грязи, осадка и лишних веществ, прежде чем вода попадёт в ручьи и подземные горизонты.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жизнь в почве, тем она рыхлее и плодороднее. Живые организмы поддерживают её структуру и помогают ей восстанавливаться.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Черви, насекомые и микробы перерабатывают остатки растений и животных. Так питательные элементы возвращаются в почву и снова становятся доступными корням.
</a:t>
            </a:r>
            <a:endParaRPr lang="en-US" sz="11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 — не пыль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горные породы разрушаются под действием дождя, жары и холода. Образуются мельчайшие частицы, которые становятся основой будущей почвы.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слой попадают остатки растений и микроорганизмы. Органическое вещество постепенно накапливается и делает почву более тёмной и плодородной.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почве поселяются корни, черви и микробы. Они перемешивают слои, создают поры и улучшают движение воды и воздуха.
</a:t>
            </a:r>
            <a:endParaRPr lang="en-US" sz="1191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верхний слой смывает вода или уносит ветер, новая почва восстанавливается очень долго. Иногда на это уходят века и даже тысячелетия.
</a:t>
            </a:r>
            <a:endParaRPr lang="en-US" sz="11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её разнообразные почвы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Австралии преобладают засушливые условия. Здесь часто встречаются бедные влагой почвы, которые требуют особенно бережного использования и защиты от эрозии.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климат влажнее, поэтому почвы могут быть более тяжёлыми и лучше удерживать воду. Но они тоже по-разному реагируют на распашку и выпас.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одной страны почвы ведут себя по-разному: где-то они подходят для зерновых, а где-то — для пастбищ, садов или охраняемых природных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почвы встречаются в Австралии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Австралии имеют почвы, которые по-разному удерживают воду, питательные вещества и устойчивость к засухе.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о почвах Австралии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Австралии сильно различаются по свойствам, поэтому для каждого региона нужны свои подходы к земледелию и защите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фермы и вода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зерновых культур важны рыхлая структура и способность удерживать влагу. Тогда корни легче прорастают, а растения дольше получают воду после дождей.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зависят от почвы не меньше, чем поля. Если верхний слой повреждён, травы растут хуже, и животным становится труднее находить корм.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особенно чувствительны к качеству земли. Им нужны питательные вещества, хороший дренаж и отсутствие уплотнения, чтобы корни развивались без помех.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почва помогает удерживать влагу после ливня и постепенно отдавать её растениям. Это снижает риск потерь в жаркие и сухие периоды.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климат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органического вещества, тем лучше почва удерживает углерод и влагу.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почвоведению на основе общих принципов хранения углерода в почве; значения условные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структуры и потеря органики снижают способность почвы хранить углерод, поэтому восстановление почв помогает климатической устойчивости.
</a:t>
            </a:r>
            <a:endParaRPr lang="en-US" sz="9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под землёй?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Черви-разрыхлители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прокладывают ходы, по которым легче проходит воздух и вода. Их движение перемешивает верхний слой, а остатки растений превращаются в более доступную для корней пищу.
</a:t>
            </a:r>
            <a:endParaRPr lang="en-US" sz="1395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тонкие нити, соединяющие частицы почвы с корнями. Так растения получают воду и вещества из труднодоступных мест, а почва становится более живой и устойчивой.
</a:t>
            </a:r>
            <a:endParaRPr lang="en-US" sz="1395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Бактерии-утилизаторы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перерабатывают листья, траву и другие остатки в питательные соединения. Этот процесс постоянно обновляет запас веществ, без которых растения растут медленнее и слабее.
</a:t>
            </a:r>
            <a:endParaRPr lang="en-US" sz="1395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разрушители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насекомые и их личинки дробят органические остатки на части. Благодаря этому почва быстрее обогащается, а её структура остаётся рыхлой и пригодной для роста корней.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культурная ценность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коренных народов Австралии земля не отделяется от истории семьи, обрядов и памяти о предках. Поэтому забота о почве воспринимается как обязанность перед будущими поколениями.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почве означает не только сохранение природы, но и ответственное отношение к каждому участку территории. Такой подход показывает, что земля требует внимания, а не только использования.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через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знания помогают замечать сезонные изменения, состояние растений, влажность и поведение животных. Эти наблюдения веками поддерживали бережное использование ландшафта без лишнего истощения земли.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теряет здоровье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нагрузка и природные факторы постепенно разрушают почву и снижают её плодородие.
</a:t>
            </a:r>
            <a:endParaRPr lang="en-US" sz="28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одна проблема — много последствий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Последствия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получают меньше продукции, а рядом страдает качество воды и состояние берегов. Одна проблема быстро превращается в цепочку последствий для хозяйства и природы.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Смыв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смыва верхнего слоя в воду попадает больше частиц почвы. Ручьи мутнеют, а на полях корням становится труднее получать влагу и питание.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Засоление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грунте накапливаются соли, растения хуже всходят и медленнее растут. Даже при наличии воды корни не могут нормально использовать её и питательные вещества.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здоровья почвы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структура рыхлая, влаги достаточно и органики больше, почва обычно работает лучше. Плотность, сухость и низкое содержание органики указывают на риск деградации.
</a:t>
            </a:r>
            <a:endParaRPr lang="en-US" sz="93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почвы оценивают по полевым пробам и наблюдениям. Специалисты сравнивают структуру, влажность и органическое вещество, чтобы понять, где земля нуждается в восстановлении.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наблюдения, лабораторные анализы и спутниковый мониторинг почв.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почве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Щадящая обработка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щадящей обработке почву меньше переворачивают, поэтому она лучше удерживает влагу и медленнее разрушается ветром. Это особенно важно в сухих районах Австралии.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растения закрывают поверхность земли, уменьшают испарение и защищают её от дождевого удара. Их корни укрепляют верхний слой и поддерживают живые организмы.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полосы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 и полосы кустарников замедляют ветер, а значит, снижают выдувание частиц почвы. Они также помогают сохранять влагу и создают укрытие для животных.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водой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стока воды и восстановление пастбищ помогают воде впитываться в землю, а не уносить её. Так уменьшаются размывы, и почва успевает восстановиться.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Австралийский союз почв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Делится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собирает данные, объясняет исследования простым языком и помогает специалистам обмениваться опытом. Это делает знания о почве доступными не только учёным, но и учителям с семьями.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Следит за изменениями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поддерживает наблюдения за почвами и помогает понимать, какие изменения происходят в разных районах страны. Такой мониторинг важен для раннего обнаружения проблем.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Соединяет науку и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проекты и образовательные материалы союз связывает науку с повседневной практикой. Благодаря этому охрана почв становится понятной тем, кто учится, живёт и работает на 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шаги для защиты почвы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простые действия, которые школьники могут выполнять в школе, во дворе и дома каждый день.
</a:t>
            </a:r>
            <a:endParaRPr lang="en-US" sz="28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состав почвы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основан на разной скорости оседания частиц: крупный песок опускается быстрее, затем более мелкие частицы и органика.
</a:t>
            </a:r>
            <a:endParaRPr lang="en-US" sz="28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то, что держит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незаметна каждый день, но именно она поддерживает еду, воду и природу. Для Австралии это настоящее богатство, которое нужно беречь через знания, привычки и совместные действия.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2026-07-26T23:04:20Z</dcterms:created>
  <dcterms:modified xsi:type="dcterms:W3CDTF">2026-07-26T23:04:20Z</dcterms:modified>
</cp:coreProperties>
</file>