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 русском языке рождаются новые слова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Словообразование самостоятельных частей речи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словообразование в 7 классе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понимать незнакомые слова, отличать родственные слова от форм одного слова и увереннее разбирать слова по составу. Она связана с морфемикой, орфографией и точным пониманием значения.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появляется новое слово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исходное слово превращается в новое с другим значением и составом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Корень, основа и словообразовательное значение
</a:t>
            </a:r>
            <a:endParaRPr lang="en-US" sz="2699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40043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корень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объединяет родственные слова общим смыслом. В словах вода, водный, подводный и водичка он сохраняет основное значение, благодаря которому легко увидеть связь между словами.
</a:t>
            </a:r>
            <a:endParaRPr lang="en-US" sz="1258" dirty="0"/>
          </a:p>
        </p:txBody>
      </p:sp>
      <p:sp>
        <p:nvSpPr>
          <p:cNvPr id="10" name="Text 3"/>
          <p:cNvSpPr txBox="1"/>
          <p:nvPr/>
        </p:nvSpPr>
        <p:spPr>
          <a:xfrm>
            <a:off x="2596324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 — это часть слова, от которой образуются новые слова. Именно к ней присоединяются приставки и суффиксы, меняющие значение, но не уничтожающие общий смысл исходного слова.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2565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Добавочный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Словообразовательное значение показывает, что именно нового появилось: уменьшение, увеличение, место, действие, признак или название лица по профессии. Оно отличает новое слово от исходного.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08880" y="2070412"/>
            <a:ext cx="18951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понимать роль корня и основы, легче отличать новые слова от форм слова и точнее выполнять разбор по составу. Это особенно помогает при изучении орфографии и лексики.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094046"/>
            <a:ext cx="4821300" cy="13967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какую роль играют разные морфемы и как они помогают образовывать новые слова или формы.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и суффикс участвуют в создании новых слов, а окончание изменяет форму слова, не создавая новое лексическое значение.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морфемы участвуют в образовании слов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тема по словообразованию и морфемике русского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Приставочный способ образования слов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85804" y="2180525"/>
            <a:ext cx="231236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он работает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присоединяется к готовой основе и помогает образовать новое слово без изменения корня. Часто она уточняет направление, начало, приближение или завершённость действия.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00913" y="2180525"/>
            <a:ext cx="231236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чаще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заметен приставочный способ у глаголов: ехать — приехать, писать — подписать, лететь — улететь. Но он встречается и у других частей речи, например: город — пригород.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16256" y="2180525"/>
            <a:ext cx="2312400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в значении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слово обычно сохраняет общий смысл исходного, но получает дополнительный оттенок. Именно приставка делает значение более точным и отличает новое слово от предыдущего.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сохраняется общий корень, а новые морфемы добавляют дополнительное значение и помогают создать новое слово.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школьного курса русского языка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в слове при разных способах образования
</a:t>
            </a:r>
            <a:endParaRPr lang="en-US" sz="2168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словообразование может опираться на одну морфему или сразу на две, но смысловая основа остаётся общей.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Суффиксальный способ образования слов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после корня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стоит после корня и чаще всего именно он создаёт новое слово. Благодаря ему язык образует названия предметов, признаков, действий и лиц по занятию.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6369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части речи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помогают образовывать существительные, прилагательные, глаголы и наречия: школа — школьник, смелый — смелость, белый — белеть, быстро — быстренько.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820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суффикса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может указывать на уменьшительность, качество, действие или принадлежность к профессии. Поэтому он не просто меняет форму, а придаёт слову новое лексическое значение.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81753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его легко заметить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словах суффикс стоит в центре смыслового изменения. Если убрать его, слово часто утратит новый смысл, хотя корень останется узнаваемым и связанным с исходным словом.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Приставочно-суффиксальный способ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43875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морфемы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этом способе новое слово образуется одновременно с помощью приставки и суффикса. Они вместе создают значение, которого нет ни у приставки, ни у суффикса по отдельности.
</a:t>
            </a:r>
            <a:endParaRPr lang="en-US" sz="1468" dirty="0"/>
          </a:p>
        </p:txBody>
      </p:sp>
      <p:sp>
        <p:nvSpPr>
          <p:cNvPr id="10" name="Text 3"/>
          <p:cNvSpPr txBox="1"/>
          <p:nvPr/>
        </p:nvSpPr>
        <p:spPr>
          <a:xfrm>
            <a:off x="3309499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образуются слова подоконник, перелесок, приморский. В каждом случае новая форма указывает на более конкретное место, признак или предмет, чем исходная основа.
</a:t>
            </a:r>
            <a:endParaRPr lang="en-US" sz="1468" dirty="0"/>
          </a:p>
        </p:txBody>
      </p:sp>
      <p:sp>
        <p:nvSpPr>
          <p:cNvPr id="11" name="Text 4"/>
          <p:cNvSpPr txBox="1"/>
          <p:nvPr/>
        </p:nvSpPr>
        <p:spPr>
          <a:xfrm>
            <a:off x="6075074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Особенность 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1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особенно удобен, когда нужно сузить смысл и сделать слово точнее. Поэтому он часто встречается у существительных и прилагательных, где важна смысловая точность.
</a:t>
            </a:r>
            <a:endParaRPr lang="en-US" sz="136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1996342"/>
            <a:ext cx="4228200" cy="14612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словообразования в русском языке
</a:t>
            </a:r>
            <a:endParaRPr lang="en-US" sz="2466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сравнить способы словообразования и увидеть, что именно изменяется в слове.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русском языке новые слова создаются разными способами, но каждый из них либо добавляет морфемы, либо меняет грамматическую роль слова.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тема «Словообразование»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9731" y="1205475"/>
            <a:ext cx="367763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762" y="3061600"/>
            <a:ext cx="425700" cy="37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0962" y="1205475"/>
            <a:ext cx="420300" cy="420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основ и слов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образа в одном слове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сложении соединяются две основы или два слова, и появляется новое наименование. Так образуются слова паровоз, лесостепь, диван-кровать, самолёт-космонавт, которые сразу называют предмет или явление точнее.
</a:t>
            </a:r>
            <a:endParaRPr lang="en-US" sz="1206" dirty="0"/>
          </a:p>
        </p:txBody>
      </p:sp>
      <p:sp>
        <p:nvSpPr>
          <p:cNvPr id="9" name="Text 3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остаётся узнаваемой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сложных словах сохраняются две смысловые части, поэтому легко увидеть, из каких элементов они составлены. Это помогает понять значение слова и заметить связь между исходными основами.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7782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 краткость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слова особенно удобны, когда нужно передать сложное понятие без длинного описания. Одно слово заменяет целую фразу и помогает говорить о предмете быстро, ясно и по существу.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725" y="1326051"/>
            <a:ext cx="3328200" cy="32989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слова из одной части речи в другую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9407" y="1322250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новых морфем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переходе слово не получает приставок или суффиксов, но начинает выполнять другую грамматическую роль. Оно сохраняет свою форму, а в предложении ведёт себя уже по-новому.
</a:t>
            </a:r>
            <a:endParaRPr lang="en-US" sz="1097" dirty="0"/>
          </a:p>
        </p:txBody>
      </p:sp>
      <p:sp>
        <p:nvSpPr>
          <p:cNvPr id="11" name="Text 3"/>
          <p:cNvSpPr txBox="1"/>
          <p:nvPr/>
        </p:nvSpPr>
        <p:spPr>
          <a:xfrm>
            <a:off x="729407" y="2164054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Зависит от контекста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слово может быть существительным, прилагательным или наречием, если меняется его синтаксическая функция. Именно окружение помогает определить, к какой части речи оно относится.
</a:t>
            </a:r>
            <a:endParaRPr lang="en-US" sz="1097" dirty="0"/>
          </a:p>
        </p:txBody>
      </p:sp>
      <p:sp>
        <p:nvSpPr>
          <p:cNvPr id="12" name="Text 4"/>
          <p:cNvSpPr txBox="1"/>
          <p:nvPr/>
        </p:nvSpPr>
        <p:spPr>
          <a:xfrm>
            <a:off x="729407" y="3001904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перехода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столовая, учёный, дежурный, больной могут обозначать предмет, признак или лицо. В каждом случае важно смотреть, как слово связано с другими словами в предложении.
</a:t>
            </a:r>
            <a:endParaRPr lang="en-US" sz="1097" dirty="0"/>
          </a:p>
        </p:txBody>
      </p:sp>
      <p:sp>
        <p:nvSpPr>
          <p:cNvPr id="13" name="Text 5"/>
          <p:cNvSpPr txBox="1"/>
          <p:nvPr/>
        </p:nvSpPr>
        <p:spPr>
          <a:xfrm>
            <a:off x="729400" y="3819900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использует готовое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показывает, что русский язык умеет по-новому использовать уже известные слова. Он делает речь экономной и позволяет создавать новые значения без добавления морфем.
</a:t>
            </a:r>
            <a:endParaRPr lang="en-US" sz="109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способ образования слова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сравнить исходное и новое слово, выделить морфемы и выбрать правильный способ словообразования.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одной семьи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слова есть родственники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вода словно начинает большую семью: водный, водичка, водоём, подводный. Все они связаны общим корнем и напоминают друг о друге по смыслу. Такая семья слов помогает увидеть, как один образ даёт много новых значений.
</a:t>
            </a:r>
            <a:endParaRPr lang="en-US" sz="1078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запомнить
</a:t>
            </a:r>
            <a:pPr algn="ctr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представить родственные слова в виде дерева, сразу видно, как одно слово порождает другие. Центральная основа соединяется с новыми словами, и вся группа выглядит как единая система, а не набор случайных форм.
</a:t>
            </a:r>
            <a:endParaRPr lang="en-US" sz="1146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корень держит связь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этой семьи стоит корень, который сохраняет главное значение. От него расходятся ветви к словам, связанным с признаками, местом, предметом и уменьшительностью. Так легче понять, почему слова считаются родственными.
</a:t>
            </a:r>
            <a:endParaRPr lang="en-US" sz="107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показаны разные модели образования слов у четырёх самостоятельных частей речи.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темы «Словообразование самостоятельных частей речи»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Самостоятельные части речи и их словообразование
</a:t>
            </a:r>
            <a:endParaRPr lang="en-US" sz="2300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части речи свои типичные способы образования, но во всех случаях новое слово получает дополнительное значение и сохраняет связь с исходной основой.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разборе слов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85804" y="2180525"/>
            <a:ext cx="231236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суффикс и окончание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изменяет форму слова, а суффикс образует новое слово или его оттенок значения. Чтобы не ошибиться, нужно сравнивать, меняется ли лексическое значение.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00913" y="2180525"/>
            <a:ext cx="231236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форму и новое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слова связаны с падежом, числом, временем или лицом. Словообразование создаёт другое слово, поэтому важно смотреть не только на внешнее сходство, но и на смысл.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816256" y="2180525"/>
            <a:ext cx="2312400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Морфемный разбор нельзя делать только по памяти или по виду слова. Сначала нужно определить исходное слово, затем проверить, что именно добавилось: приставка, суффикс или только изменение формы.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006" y="3021146"/>
            <a:ext cx="425700" cy="37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27199" y="3000196"/>
            <a:ext cx="367763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00931" y="509171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3028" y="530121"/>
            <a:ext cx="425700" cy="378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2517600" cy="16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словообразование связано с орфографией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букв в корне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состава слова помогает находить однокоренные слова и проверять безударные гласные. Когда виден корень, легче подобрать проверочное слово и не ошибиться в написании.
</a:t>
            </a:r>
            <a:endParaRPr lang="en-US" sz="1125" dirty="0"/>
          </a:p>
        </p:txBody>
      </p:sp>
      <p:sp>
        <p:nvSpPr>
          <p:cNvPr id="11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приставки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под-, над-, пред- и при- различаются не только по написанию, но и по значению. Понимание словообразования помогает выбрать нужную приставку и правильно передать смысл.
</a:t>
            </a:r>
            <a:endParaRPr lang="en-US" sz="1089" dirty="0"/>
          </a:p>
        </p:txBody>
      </p:sp>
      <p:sp>
        <p:nvSpPr>
          <p:cNvPr id="12" name="Text 4"/>
          <p:cNvSpPr txBox="1"/>
          <p:nvPr/>
        </p:nvSpPr>
        <p:spPr>
          <a:xfrm>
            <a:off x="3498225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суффиксов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часто зависят от части речи, значения слова и ударения. Если определить, как слово образовано, проще выбрать нужную букву и избежать типичной орфографической ошибки.
</a:t>
            </a:r>
            <a:endParaRPr lang="en-US" sz="1125" dirty="0"/>
          </a:p>
        </p:txBody>
      </p:sp>
      <p:sp>
        <p:nvSpPr>
          <p:cNvPr id="13" name="Text 5"/>
          <p:cNvSpPr txBox="1"/>
          <p:nvPr/>
        </p:nvSpPr>
        <p:spPr>
          <a:xfrm>
            <a:off x="6243022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в корне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слова подсказывает, где возможны чередования согласных или гласных. Когда ученик видит родственные слова, ему легче заметить закономерность и применить правило на письме.
</a:t>
            </a:r>
            <a:endParaRPr lang="en-US" sz="112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1959333"/>
            <a:ext cx="4821300" cy="16661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от исходного слова образуется новое слово и к какой части речи оно относится.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 те же модели могут работать у разных частей речи. Главное — установить, какое значение появилось у нового слова и как изменилась его роль в языке.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образования самостоятельных частей речи
</a:t>
            </a:r>
            <a:endParaRPr lang="en-US" sz="2551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темы «Словообразование самостоятельных частей речи»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Словообразование делает русский язык гибким и точным: от известных основ легко образуются названия предметов, действий, признаков и явлений, нужных в учёбе и повседневной речи.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темы «Словообразование самостоятельных частей речи»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способов помогают языку постоянно пополнять словарь новыми словами и значениями.
</a:t>
            </a:r>
            <a:endParaRPr lang="en-US" sz="135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Словообразование показывает, как из одного слова возникают другие с новым значением. Если уметь находить корень, приставку, суффикс и определять способ образования, разбор слов становится понятным и точным.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2026-05-28T17:46:09Z</dcterms:created>
  <dcterms:modified xsi:type="dcterms:W3CDTF">2026-05-28T17:46:09Z</dcterms:modified>
</cp:coreProperties>
</file>