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 базису: ключевая идея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вектор представляется через выбранные базисные векторы; коэффициенты — это его координаты.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векторный метод помогает описывать отрезки, направления и положения фигур в координатах. Базис задаёт систему отсчёта: относительно неё считаются координаты, а сам вектор остаётся тем же.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как основа разложения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опирается на линейную комбинацию: на плоскости v=a·e1+b·e2, в пространстве v=a·e1+b·e2+c·e3. Числа a, b, c — коэффициенты, определяющие вклад базисных направлений.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Базисные векторы e1, e2 (и e3) задают «набор инструментов», через который мы строим нужный вектор. Чтобы разложение было надёжным, эти векторы должны быть линейно независимыми.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базисные векторы линейно независимы, каждый вектор данного пространства выражается через них единственным образом. Это делает координатный метод точным и пригодным для решения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 на плоскости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R² базис составляют два неколлинеарных вектора: они не лежат на одной прямой и тем самым задают две разные «оси направления». Любая комбинация таких векторов может описать любой плоский вектор.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вариант — стандартный базис i=(1;0) и j=(0;1). Он удобен тем, что направления i и j ортогональны и напрямую связаны с привычными координатами на координатной плоскости.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v=(x;y), то v=x·i+y·j. Поэтому координаты вектора в стандартном базисе совпадают с парой чисел (x, y), которую мы обычно используем в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 в пространстве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R³ базис составляют три некомпланарных вектора: они не лежат в одной плоскости. Благодаря этому появляется возможность разложить любой пространственный вектор по трём независимым направлениям.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стандартного базиса берут i, j, k и записывают любой вектор как v=x·i+y·j+z·k. Коэффициенты показывают, как сильно вектор направлен вдоль каждого из трёх базисных направлений.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(x, y, z) — это координаты вектора в выбранном базисе. Меняя базис, мы изменяем именно координатное описание, но не геометрический смысл самого вектора.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349" y="2400298"/>
            <a:ext cx="616297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базиса на плоскости и в пространстве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различия в одном взгляде: размерность пространства определяет число базисных векторов и вид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число базисных векторов равно размерности пространства — 2 для R² и 3 для R³.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базиса в школьном курсе векторов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разложение по базису единственно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разложения — следствие линейной независимости базисных векторов. Если бы существовали два разных набора коэффициентов, это означало бы возможность выразить один базисный вектор через остальные.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терминах координат это означает: один и тот же вектор v нельзя представить через один и тот же базис двумя различными линейными комбинациями. Коэффициенты фиксируются однозначно.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координаты в базисе — не «произвольные числа», а точное описание вектора. Именно однозначность делает координатный метод удобным для вычислений в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вектора в базисе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составить разложение, сопоставить координаты и решить систему.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коэффициентов разложения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разложения показывают, какую «долю» вектор получает от каждого базисного направления. Положительный коэффициент означает совпадение направления с базисным вектором, а отрицательный — противоположный поворот на тот же угол.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построить две (или три) базисные «составляющие» и сложить их, получится исходный вектор. На схеме полезны две координатные оси, сами базисные векторы и вектор-сумма как итог сложения.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через систему уравнений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e1=(a;b), e2=(c;d), а v=(x;y). Тогда v=α·e1+β·e2, то есть (x;y)=(αa+βc; αb+βd). Координаты дают уравнения для α и 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соответствующих координат получаем систему: αa+βc=x и αb+βd=y. Здесь x и y известны из вектора v, а a,b,c,d заданы базисными векторами.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определяет значения α и β — это и есть координаты вектора v в выбранном базисе. Проверка результата помогает убедиться, что полученная сумма действительно равна v.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010004"/>
            <a:ext cx="6228408" cy="125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в R²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 базису сводят к системе линейных уравнений. Коэффициенты α и β показывают, какие доли дают базисные векторы e1 и e2, чтобы получить заданный вектор v.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набор коэффициентов α и β обеспечивает нужную сумму: базис «раскладывает» геометрическую задачу на два уравнения.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школьный пример по теме координат вектора (по условию слайдa).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использовать не только стандартный базис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базис удобен почти всегда, но не всегда он «подходит» задаче. Нестандартный базис выбирают так, чтобы его направления отражали стороны фигуры, траекторию движения или симметрии.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оси базиса идут вдоль ключевых направлений, многие вычисления сокращаются: компоненты вектора автоматически становятся «естественными» и лучше согласуются с тем, что требуется найти в условии.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координаты при этом могут выглядеть непривычно, зато геометрические соотношения сохраняются. Разные записи описывают один и тот же вектор, меняется только система отсчёта.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вектор в разных базисах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между базисами — в том, какие направления принимаются за «оси координат». Поэтому числа координат меняются, хотя длина и направление самого вектора не обязаны изменяться.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главное: координаты зависят от выбора базиса. Следовательно, при сравнении результатов важно явно указывать, какой базис использован.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(условия задачи с точными числами не даны, сравнение иллюстративное).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разложения вектора с системами уравнений и матрицами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 базису удобно записывать матрично: столбцами берут координаты базисных векторов, а вектор коэффициентов умножают на эту матрицу, получая координаты исходного вектора.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коэффициенты разложения находятся как решение системы Ax=b. Здесь матрица A собирает «направления» базиса, а вектор b — координаты заданного вектора в выбранной координатной системе.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определитель det(A) отличен от нуля, система имеет единственное решение: базис задаёт однозначные координаты. Если det(A)=0, координаты могут быть не единственными или не определяться.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базисом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смешивать координаты вектора с его длиной и с координатами точки. Координаты зависят от базиса и системы отсчёта, а длина — лишь от геометрии самого вектора.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брать в качестве базиса коллинеарные векторы на плоскости или компланарные векторы в пространстве. Тогда направления не образуют независимые «оси», и разложение перестаёт быть корректным.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полезно проверять линейную независимость базисных векторов. В школьной практике это означает: они должны образовывать базис, а не «повторять» друг друга в разных формах.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аккуратно записывать, какие координаты у v вы используете в уравнениях: это координаты вектора, а не точки на плоскости. От этого зависит правая часть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разложение вектора по базису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 базису применяется в аналитической геометрии, физике и информатике. В физике так удобно раскладывать силы и скорости по выбранным направлениям, чтобы легче было анализировать движение и равновесие.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разложение помогает описывать перемещения и повороты объектов через компоненты вдоль «удобных» осей. В геометрии — находить связи между направленными отрезками и положением точек в координатах.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выбор базиса влияет на удобство решения задач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базис согласован с геометрией задачи, часть компонент становится нулевой или выражается проще. Это уменьшает число шагов и снижает вероятность арифметических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практический смысл: не «математическое право» меняется, а сложность вычислений. Правильный базис делает решение быстрее и визуально понятнее.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(качественное сравнение: численные значения условны, точные данные не приведены).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базиса к координатам и обратно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базис → коэффициенты → координаты → восстановление вектора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 школьных задач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помогает находить недостающие компоненты и связывать геометрию с числами. Поэтому задачи на направления, проекции и уравнения линий решаются увереннее.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Медины и середины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отрезок задан координатно, разложение позволяет быстро получить выражения для середины и проверить равенство отрезков. Это делает выводы более контролируемыми.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коллинеарности и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часто сводится к пропорциональности коэффициентов в разложении. Такой способ экономит время по сравнению с попытками «на глаз» сопоставлять направления.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системам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подготавливает к будущим разделам: при поиске коэффициентов неизбежно возникает система уравнений. Значит, разложение становится мостом к матрицам и координатному методу.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понятной на языке чисел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 базису переводит геометрический объект в числовую запись: базис задаёт систему координат, коэффициенты разложения становятся координатами вектора, а линейная независимость гарантирует единственность представления. Это основа многих задач.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2026-05-14T04:37:36Z</dcterms:created>
  <dcterms:modified xsi:type="dcterms:W3CDTF">2026-05-14T04:37:36Z</dcterms:modified>
</cp:coreProperties>
</file>