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 можно узнавать по их свойствам.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тел и веществ: что нас окружает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окружающего мира мы учимся наблюдать предметы и материалы вокруг себя. Это помогает понять, почему вода течёт, стекло прозрачное, а металл подходит для прочных вещей.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замечать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 — это не одно и то же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 называют отдельный предмет, который мы видим и можем рассмотреть: яблоко, стол, ручку или ботинок. У каждого тела есть свои признаки, по которым его легко узнать среди других вещей.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сделан предмет. Дерево, стекло, железо, резина и ткань могут входить в состав разных тел и придавать им нужные свойства.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материал — разные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материал используют для разных вещей. Из дерева делают линейку, карандаш и стол, потому что этот материал подходит для прочных и удобных предметов.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несколько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тело состоит сразу из нескольких веществ. Например, тетрадь включает бумагу, картон и клей, поэтому при рассматривании важно не путать предмет и материалы в его составе.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узнать предмет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бывают круглыми, квадратными, длинными, овальными и совсем неровными. Форма помогает быстро узнать вещь, даже если она лежит среди других предметов.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быть маленьким, а другой — большим, высоким или низким. По размеру мы часто сравниваем вещи, когда ищем нужную книгу, коробку или игрушку.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не всё 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заметен сразу, но он не всегда показывает, из какого вещества сделан предмет. Два карандаша могут быть разного цвета, хотя материалы у них похожие.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предмет точнее, нужно смотреть не на один признак, а сразу на несколько. Так легче отличить похожие вещи и не перепутать их между собой.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нельзя увидеть глазами, зато её легко сравнить. Когда берут два предмета в руки или кладут их на весы, сразу становится ясно, какой из них тяжелее.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предмета удобно сравнивать на весах, чтобы понять, какой тяжелее.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практические задания на уроках окружающего мира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льда на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кубик льда лежит на тарелке и не меняет форму. Он твёрдый, его можно взять в руку, и он выглядит как маленький прозрачный камешек.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воды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спокойно стоит в стакане, но стоит наклонить его — и она потечёт. Жидкость принимает форму сосуда, поэтому в бутылке, чашке и миске выглядит по-разному.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горячим чаем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чашкой поднимается лёгкое облачко пара. Его почти не видно, но оно заполняет пространство вокруг и быстро исчезает, если воздух остывает.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знакомого вещества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прочность предметов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твёрдость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 трудно поцарапать. Камень, стекло и металл твёрдые, а пластилин и резина мягкие. Это свойство помогает понять, как ведёт себя материал при прикосновении.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показывает, выдержит ли предмет удар, давление или сгибание. Прочный материал не ломается от небольшого усилия, а слабый быстро портится.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Твёрдый, но хрупкий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 кажется очень крепким, но всё же легко разбивается. Стекло твёрдое, однако оно хрупкое, поэтому с ним обращаются осторожно.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прочные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металл используют там, где вещам приходится долго служить и выдерживать нагрузку. Из них делают мебель, инструменты и детали, которые не должны быстро ломаться.
</a:t>
            </a:r>
            <a:endParaRPr lang="en-US" sz="8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Прозрачные, непрозрачные и полупрозрачные материалы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прозрачные вещества свет проходит свободно, и предметы за ними хорошо видны. Так ведут себя стекло, чистая вода и прозрачная плёнка.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Непрозрачные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Непрозрачные вещества не пропускают свет, поэтому за ними ничего не видно. К ним относятся дерево, картон и металл — надёжные чемпионы по скрытности.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Полупрозрачные материалы пропускают свет только частично. Через матовое стекло или тонкую ткань видно силуэт, но разглядеть детали уже не получится.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ведёт себя с разными веществами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добавляем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воду кладут сахар, соль, песок или мел. Сразу видно, что одни вещества исчезают в воде, а другие остаются заметными.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размешиваем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перемешивании сахар и соль растворяются лучше, а песок и мел всё равно не исчезают. Они просто оседают на дно.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растворяется, оно становится частью раствора. Если нет, его можно увидеть в воде и отделить позже.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брусок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деревянный брусок обычно остаётся на поверхности. Внутри дерева есть много пустот и воздуха, поэтому такой предмет легче удерживается водой и не спешит ко дну.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на дне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монета быстро тонет. У металла большая плотность, поэтому в небольшом объёме находится много вещества, и вода не может удержать такой предмет наверху.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предметы плывут, а другие тонут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8811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0853" y="1728788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и гибкость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в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Упругие предметы можно сжать или растянуть, а потом они снова становятся прежними. Так ведут себя мяч, резинка и пружина: их удобно использовать там, где нужна отдача.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сгибаются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предметы можно согнуть без поломки. Проволока, лента и тонкая ветка меняют форму, но не ломаются сразу. Это полезно для украшений, креплений и разных деталей.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и гибкость помогают делать игрушки, одежду, спортивный инвентарь и полезные мелочи. Если бы предметы совсем не гнулись, многие вещи быстро бы ломались или были неудобными.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Хрупкие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вещества легко ломаются, трескаются или крошатся. Так ведут себя стекло, сухой мел и тонкий лёд. С ними нужно обращаться осторожно, чтобы не испортить предмет.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Пластичные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Пластичные вещества легко меняют форму и удерживают её. Пластилин, глина и мягкий воск удобно лепить руками. Из них делают фигурки, посуду и разные поделки.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и пластичность помогают по-разному использовать материалы. Одни вещи должны легко ломаться, например мел, а другие — хорошо лепиться, как глина для игрушек и строительных деталей.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и пластичность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Теплопроводность: почему ложка нагревается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быстро греется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хорошо проводят тепло, поэтому металлическая ложка в горячем чае быстро становится тёплой. Это удобно в быту, но иногда приходится держать её осторожно, чтобы не обжечься.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проводники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пластмасса и ткань проводят тепло медленнее. Поэтому такие материалы часто используют там, где предмет должен оставаться более прохладным и не передавать жар к рукам.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теплопроводности ручки кастрюль и сковородок делают не из металла. Так пользоваться посудой безопаснее: ручка нагревается медленнее, и её можно взять без лишней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как свойства веществ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по запаху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предметов и продуктов есть свой запах: у яблока, хлеба, мяты, лука и мыла. По запаху можно догадаться, что находится рядом, если делать это осторожно.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тоже помогает узнавать вещества: сладкий, кислый, солёный или горький. Но пробовать можно только знакомые и безопасные продукты, а незнакомые вещества трогать языком нельзя.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могут быть опасными, даже если они пахнут приятно. Поэтому запах и вкус используют для наблюдений только тогда, когда это разрешено и полностью безопасно.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помогают распознавать продукты, растения и бытовые вещи. Эти свойства работают как маленькие подсказки для наших чувств, но всегда требуют внимательности и осторожности.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на простых опытах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растворяется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воду можно положить сахар или соль и увидеть, как они исчезают в растворе. А песок и мел полностью не растворяются и остаются заметными на дне.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тонет и плавает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Камешек обычно идёт ко дну, а деревянная палочка часто держится на поверхности. Так удобно сравнивать плавучесть и замечать, что материалы ведут себя по-разному.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гнётся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Резинка легко растягивается и возвращается назад, а бумага или тонкая палочка могут сломаться. Такое сравнение помогает увидеть упругость, гибкость и хрупкость сразу.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набор предметов показывает несколько свойств: твёрдость, растворимость, упругость и плавучесть. Наблюдения и опыты делают выводы понятными и совсем не скучными.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в природе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вода встречается в реках, лужах и морях. Она течёт, принимает форму сосуда и легко меняется при охлаждении или нагревании.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вода превращается в лёд. Снег кажется рыхлым и лёгким, хотя тоже состоит из воды в твёрдом состоянии.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песок, глина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твёрдые и тяжёлые, песок сыпучий, а глина пластичная. Эти свойства помогают природе создавать горы, берега и почву.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невидим, но он окружает нас везде. Дерево в природе лёгкое и прочное, поэтому из него вырастают стволы, ветки и корни.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тетрадей нужна бумага, потому что она лёгкая и удобная для письма. Для окон выбирают прозрачное стекло, чтобы в класс попадал свет.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делают из мягких тканей, которые приятно носить и удобно стирать. Материал должен быть достаточно прочным, чтобы вещь служила долго.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посуды и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подходит для ложек, ножниц и гвоздей: он твёрдый и прочный. Такие предметы должны хорошо держать форму и выдерживать повседневное использование.
</a:t>
            </a:r>
            <a:endParaRPr lang="en-US" sz="898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игр и обуви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 нужна для мячей, подошв и ластиков, потому что она упругая и гибкая. Из неё получаются вещи, которые удобно сжимать, сгибать и использовать.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в быту и школе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описывать предмет по его свойствам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форму и размер предмета: круглый он или квадратный, большой или маленький. Эти признаки помогают быстро узнать вещь и не перепутать её с другой.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описать цвет и то, пропускает ли предмет свет. Прозрачное стекло и непрозрачный картон выглядят очень по-разному, хотя оба могут быть полезны.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твёрдость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лёгкий предмет или тяжёлый, твёрдый он или мягкий. Так легче понять, как с ним обращаться и из какого материала он может быть сделан.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тонет, плавает, гнётся или растворяется, это тоже важные подсказки. По таким признакам можно лучше описать тело и отличить его от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темы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— не значит тяжёлый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предмет может быть очень лёгким, если он сделан из пластмассы и внутри пустой. А маленькая металлическая вещь нередко оказывается тяжелее.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— не только жидкий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думают, что прозрачным бывает только вода. Но стекло тоже прозрачное, хотя оно твёрдое и совсем не похоже на жидкость.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— не всегда прочное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предмет может быть хрупким. Стекло кажется крепким, но легко разбивается, если его уронить или сильно ударить.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разные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лёд и пар — это одно и то же вещество, только в разных состояниях. Поэтому оно может выглядеть и вести себя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телах и веществах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— это предметы вокруг нас, а вещества — материалы, из которых они сделаны. Чем внимательнее мы наблюдаем свойства, тем лучше понимаем мир и выбор вещей.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2026-05-26T01:40:35Z</dcterms:created>
  <dcterms:modified xsi:type="dcterms:W3CDTF">2026-05-26T01:40:35Z</dcterms:modified>
</cp:coreProperties>
</file>