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поможет на уроке немецкого языка в 7 классе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тем, которые делают немецкую речь точнее и понятнее.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нужны в школьной речи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встречаются в разговорах о классе, расписании, контрольных и коротких текстах. В 7 классе важно не только знать слова, но и соединять их в понятные фразы, чтобы уверенно отвечать, читать задания и писать короткие сообщения.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Vermutungen äußern: как выражать предположения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предположения в немецком часто выбирают слова vielleicht, wahrscheinlich и vermutlich. Они показывают, насколько уверенно говорящий оценивает ситуацию, не утверждая её как факт.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сильную уверенность передают sicher и bestimmt. Они подходят, когда по признакам или обстоятельствам кажется, что вывод почти очевиден, хотя полной проверки ещё нет.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и модели Ich glaube, dass ... и Vielleicht ist er krank. В них видно: человек делает вывод по наблюдению, догадке или косвенным признакам.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описывать человека по-немецки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и 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обычно называют заметные детали: рост, волосы, глаза и одежду. Короткие фразы помогают быстро представить человека: Er hat braune Augen. Sie trägt eine blaue Jacke.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и общие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добавляют прилагательные, которые показывают характер и общее впечатление. Подходят слова freundlich, ruhig, sportlich, witzig. Такое описание помогает узнавать персонажа и сравнивать людей между собой.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чаще всего нужны для описания людей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первых порах ученикам проще всего опираться на заметные признаки, которые легко увидеть в тексте или на картинке.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нужны слова о внешности и одежде; дополнительные признаки уточняют портрет и делают описание точнее.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слов по теме «Personen beschreiben», условная визуализация для сравнения категорий
</a:t>
            </a:r>
            <a:endParaRPr lang="en-US" sz="73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по-немецки называть дату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обычно называют день недели или число, а затем месяц. В немецкой речи часто используется предлог am: am 12. März, am 1. September, am 24. Dezember.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Месяцы пишутся с заглавной буквы: Januar, Februar, März, April, Mai, Juni, Juli, August, September, Oktober, November, Dezember. Это помогает отличать их от обычных слов в предложении.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года можно сказать im Jahr 2025 или просто назвать сам год. Такая форма нужна, когда важно уточнить праздник, контрольную работу, день рождения или школьное событие.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понять дату, полезно помнить порядок: число, месяц, затем при необходимости год. В коротком ответе этого достаточно, чтобы собеседник сразу понял, о каком дне идёт речь.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6823"/>
            <a:ext cx="4865100" cy="16527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немецкая дата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основные части даты и их типичные формы в немецком языке.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Немецкая дата строится по понятному шаблону: день недели, число, месяц и при необходимости год; месяцы всегда пишутся с заглавной буквы.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записи даты в немецком языке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спросить и назвать дату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в немецкой речи постепенно уточняется время события.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253095"/>
            <a:ext cx="311100" cy="27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9339" y="1242412"/>
            <a:ext cx="297900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600" y="2965020"/>
            <a:ext cx="311100" cy="27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2739" y="2978847"/>
            <a:ext cx="311100" cy="248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0489" y="1242412"/>
            <a:ext cx="297900" cy="29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жизнь: о чем говорят на уроке немецкого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часто говорят о любимых и сложных предметах. Для этого нужны слова das Fach, das Lieblingsfach и глаголы lernen, mögen, haben, чтобы коротко объяснить свои предпочтения и расписание.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1275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и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 удобно описывать через время начала уроков, перемены и порядок занятий. Здесь полезны слова die Pause, beginnen и der Unterricht, потому что они помогают понять, что происходит сейчас или потом.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и успехи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об оценках помогает понять результат работы в школе. Слово die Note сочетается с описанием успеха, трудности или прогресса, поэтому ученики могут говорить о своих достижениях без длинных объяснений.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275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класс и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часто обсуждают одноклассников, совместные дела и школьные события. Для этого нужны простые глаголы und знакомые слова, чтобы рассказать, с кем учишься, что делаешь и как проходит день.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3639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 — одна из самых частых тем в диалогах. В таких фразах встречаются die Hausaufgaben, machen и schreiben, а также указание, что нужно подготовить к следующему уроку.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помещения и предметы в классе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перед уроком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стоят парты, стулья и доска, а на столах лежат тетради, учебники и пеналы. На стене часто висят плакаты и часы. По этим деталям легко понять, что действие происходит именно в учебной комнате.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проходит школьный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здании можно увидеть коридор, библиотеку, столовую и спортивный зал. Ученики идут по фойе с рюкзаками и разговаривают перед уроком. Такие детали помогают описать не только место, но и настроение школьного дня.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к картинке в учебнике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с изображением есть короткая подпись, слова aula, Klassenraum, Bibliothek или Mensa сразу подсказывают, что именно нужно назвать. Предметы в комнате помогают составить точное описание и не перепутать разные школьные места.
</a:t>
            </a:r>
            <a:endParaRPr lang="en-US" sz="12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встречается в теме школы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лексика сразу помогает понять диалог, объявление или задание по картинке.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акцент в теме школы — на учебных действиях и повседневных обязанностях, а не на описании помещений.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тематических слов и ситуаций учебников немецкого языка для 7 класса.
</a:t>
            </a:r>
            <a:endParaRPr lang="en-US" sz="7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для всех пяти тем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и глагол sein нужны, чтобы назвать человека, его состояние и принадлежность к событию: Ich bin, du bist, er ist. Эти формы часто встречаются в описаниях и коротких ответах.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настоящем времени глагол обычно стоит на втором месте: Wir lernen Deutsch. Er schreibt die Hausaufgaben. Такой порядок помогает строить простые, но точные фразы в любой из пяти тем.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вопросах порядок слов меняется: Ist er müde? Hast du Zeit? Если ученику знакома эта модель, ему легче спрашивать, отвечать и понимать короткие тексты без лишнего перевода.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765975"/>
            <a:ext cx="4405200" cy="1800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речевые опоры по темам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слова и фразы помогают быстро говорить по каждой из пяти тем.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опорные слова помогают быстро перейти от отдельного слова к законченной фразе и точному смыслу.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речевых опор из тематических блоков 7 класса.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понимать короткую историю на немецком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порядок анализа небольшого текста для 7 класса.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связывают события в тексте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25" y="2590100"/>
            <a:ext cx="1636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Zuerst
</a:t>
            </a:r>
            <a:pPr algn="ctr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начинаются с первого шага. Это слово помогает сразу увидеть начало истории и понять, что произошло раньше остальных действий.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753901" y="2764000"/>
            <a:ext cx="1636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Später
</a:t>
            </a:r>
            <a:pPr algn="ctr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указывает на более поздний момент. Оно удобно, когда в тексте есть несколько событий, происходящих не сразу друг за другом.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009863" y="2723869"/>
            <a:ext cx="1636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Dann
</a:t>
            </a:r>
            <a:pPr algn="ctr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эпизод показывает продолжение. После него легко восстановить последовательность и не перепутать отдельные действия героя.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497927" y="2723875"/>
            <a:ext cx="1636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Plötzlich
</a:t>
            </a:r>
            <a:pPr algn="ctr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передает внезапное изменение. Оно сигнализирует, что в истории появляется неожиданный поворот или новая проблема.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7241952" y="2590100"/>
            <a:ext cx="1636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 Ende
</a:t>
            </a:r>
            <a:pPr algn="ctr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часть показывает результат. По ней можно понять, чем завершилась история и изменилось ли положение героев.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действует в истории и как это понять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Персонажей можно узнать по именам, местоимениям и словам родства: мама, друг, учитель, брат, сестра. Они подсказывают, кто участвует в событии и как герои связаны между собой.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и место тоже важны: kommen, gehen, sagen, sehen, finden, а также школа, дом, улица или класс. Эти слова помогают не перепутать участников и точнее понять сюжет.
</a:t>
            </a:r>
            <a:endParaRPr lang="en-US" sz="10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чтения короткой истории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сразу отметить незнакомые слова, потом легче связать части текста и не потерять смысл.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идет от общего к частному: сначала ориентиры, затем действия и итог истории.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схема работы с коротким текстом на уроках немецкого языка в 7 классе.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Предположение помогает говорить о том, что еще не подтверждено: о причине, настроении или поступке. Эта модель нужна и в разговоре, и при чтении короткой истории.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человека связывает школьные диалоги с текстами о героях. По внешности, характеру и одежде легче понять, кто участвует в событии и как он ведет себя.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и школа часто встречаются вместе в дневнике, расписании и объявлении о контрольной. Поэтому умение назвать число, месяц и школьное событие делает речь более точной.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все темы соединяются между собой
</a:t>
            </a:r>
            <a:endParaRPr lang="en-US" sz="22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738691"/>
            <a:ext cx="4865100" cy="198896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должен уметь ученик после этого блока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отдельные языковые умения превращаются в практический результат на уроке.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навык полезен сам по себе, но вместе они заметно улучшают говорение, чтение и понимание задания.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требования к тематическому блоку 7 класса.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что дает этот блок по немецкому языку в 7 классе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блок учит уверенно говорить о знакомых темах, понимать короткие тексты и строить простые, но связные фразы, которые пригодятся на уроке и в повседневном общении.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2026-05-25T02:33:09Z</dcterms:created>
  <dcterms:modified xsi:type="dcterms:W3CDTF">2026-05-25T02:33:09Z</dcterms:modified>
</cp:coreProperties>
</file>