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Насекомые: внешнее строение и его значение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строение насекомых и его роль в 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Насекомые: чем они удивляют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встречаются почти всюду и отличаются огромным разнообразием форм, размеров и способов жизни. Их внешнее строение помогает по-разному добывать пищу, передвигаться, защищаться и приспосабливаться к условиям среды.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класса Насекомые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180100" y="1395623"/>
            <a:ext cx="17010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отдела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насекомого разделено на голову, грудь и брюшко. Такое строение удобно для распределения функций между отделами и связано с высокой приспособленностью этих животных к разным условиям жизни.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1950297" y="1395623"/>
            <a:ext cx="17010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ног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груди у насекомых всегда находятся три пары ног. Они служат для ходьбы, бега, прыжков, плавания или копания, поэтому у разных видов ноги могут сильно отличаться по форме.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21247" y="1395623"/>
            <a:ext cx="17010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у многих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насекомых есть одна или две пары крыльев. Они помогают быстро перемещаться, спасаться от врагов и заселять новые места, но у некоторых видов крылья утрачены.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492194" y="1395623"/>
            <a:ext cx="17010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Хитиновый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насекомых покрыто прочной кутикулой с хитином. Этот наружный покров защищает от повреждений и уменьшает потерю влаги, но не растягивается, поэтому рост возможен только после линьки.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7263138" y="1395623"/>
            <a:ext cx="17010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и глаза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насекомых есть одна пара усиков и сложные фасеточные глаза. Эти органы помогают ориентироваться в пространстве, искать пищу, замечать опасность и находить партнёра.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тела насекомого и их функции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отдел тела насекомого выполняет собственную важную работу.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насекомого чётко разделяет функции: голова воспринимает сигналы, грудь обеспечивает движение, а брюшко связано с работой внутренних органов.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Голова: органы чувств и ротовой аппарат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4" y="1794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насекомого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голове расположены сложные фасеточные глаза, которые помогают замечать движение и ориентироваться в окружающем пространстве. Благодаря им насекомое быстрее реагирует на опасность и находит подходящее место.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180011" y="292220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усиков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чувствительны к запахам, прикосновениям и колебаниям воздуха. Они помогают насекомому искать пищу, распознавать предметы рядом и получать важные сигналы даже тогда, когда зрение работает хуже.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180011" y="405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рта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Ротовой аппарат у насекомых бывает грызущим, колюще-сосущим, сосущим и лижущим. Его строение напрямую связано с тем, какую пищу ест вид и как он её добывает.
</a:t>
            </a:r>
            <a:endParaRPr lang="en-US" sz="10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ротовых аппаратов и питание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ротовые аппараты позволяют насекомым использовать очень разные источники пищи: листья, соки растений, нектар и жидкую пищу.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ротового аппарата показывает, как именно насекомое питается и к какой среде жизни оно приспособлено.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9382" y="1768975"/>
            <a:ext cx="230737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как орган осязания и обоняния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пищи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помогают находить корм по запаху и по следам веществ в воздухе. Благодаря этому насекомое быстрее обнаруживает листья, нектар, разлагающиеся остатки или другую подходящую пищу.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Прикосновения к предметам усики воспринимают особенно хорошо. Они помогают оценить размеры, форму и положение объектов, когда насекомое перемещается в траве, коре или почве.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участвуют в ориентации в пространстве и помогают не теряться среди препятствий. Это особенно важно в густой растительности, в норах и в других укрытиях.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партнёра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используют усики для поиска особей своего вида. Химические сигналы помогают самцам и самкам находить друг друга даже на расстоянии и в темноте.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Грудь: центр движения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сегмента груди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Грудь насекомого состоит из переднегруди, среднегруди и заднегруди. Такое строение позволяет прочно прикреплять конечности и крылья, а также эффективно управлять движением тела.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груди расположены сильные мышцы, которые приводят в действие ноги и крылья. Благодаря им насекомые могут бегать, прыгать, летать и резко менять направление.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образом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грудного отдела тесно связано с тем, как насекомое передвигается и где живёт. Чем активнее движение, тем сильнее развиты мышцы и тем важнее особенности ног и крыльев.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задачи ног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блохи задние ноги приспособлены к мощным прыжкам, а у пчелы ноги помогают собирать пыльцу. Это показывает, что одна и та же часть тела может выполнять разные функции.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ноги насекомого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Нога насекомого имеет несколько отделов, а её форма зависит от выполняемой работы.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 ноги помогает насекомым бегать, прыгать и удерживаться на поверхности. Строение конечностей напрямую связано с образом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и полёт насекомых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1229" y="1240311"/>
            <a:ext cx="37056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пары крыльев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насекомых развиты одна или две пары крыльев. Они помогают быстро перемещаться, спасаться от опасности и находить новые места для жизни и питания.
</a:t>
            </a:r>
            <a:endParaRPr lang="en-US" sz="804" dirty="0"/>
          </a:p>
        </p:txBody>
      </p:sp>
      <p:sp>
        <p:nvSpPr>
          <p:cNvPr id="13" name="Text 3"/>
          <p:cNvSpPr txBox="1"/>
          <p:nvPr/>
        </p:nvSpPr>
        <p:spPr>
          <a:xfrm>
            <a:off x="181236" y="2048260"/>
            <a:ext cx="37056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и задние крылья могут отличаться по размеру, форме и прочности. Такая разница связана с особенностями полёта, защитой тела и способом передвижения.
</a:t>
            </a:r>
            <a:endParaRPr lang="en-US" sz="816" dirty="0"/>
          </a:p>
        </p:txBody>
      </p:sp>
      <p:sp>
        <p:nvSpPr>
          <p:cNvPr id="14" name="Text 4"/>
          <p:cNvSpPr txBox="1"/>
          <p:nvPr/>
        </p:nvSpPr>
        <p:spPr>
          <a:xfrm>
            <a:off x="181292" y="2856209"/>
            <a:ext cx="37056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Надкрылья жуков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жуков передние крылья превращены в твёрдые надкрылья. Они прикрывают мягкое тело и защищают задние крылья, которые используются для полёта.
</a:t>
            </a:r>
            <a:endParaRPr lang="en-US" sz="869" dirty="0"/>
          </a:p>
        </p:txBody>
      </p:sp>
      <p:sp>
        <p:nvSpPr>
          <p:cNvPr id="15" name="Text 5"/>
          <p:cNvSpPr txBox="1"/>
          <p:nvPr/>
        </p:nvSpPr>
        <p:spPr>
          <a:xfrm>
            <a:off x="181292" y="3664152"/>
            <a:ext cx="37056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мух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мух сохраняется только одна пара крыльев, а вторая пара превращена в жужжальца. Эти маленькие органы помогают удерживать равновесие во время полёта.
</a:t>
            </a:r>
            <a:endParaRPr lang="en-US" sz="804" dirty="0"/>
          </a:p>
        </p:txBody>
      </p:sp>
      <p:sp>
        <p:nvSpPr>
          <p:cNvPr id="16" name="Text 6"/>
          <p:cNvSpPr txBox="1"/>
          <p:nvPr/>
        </p:nvSpPr>
        <p:spPr>
          <a:xfrm>
            <a:off x="181292" y="4472102"/>
            <a:ext cx="37056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крыльев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насекомых крылья уменьшились или исчезли совсем. Это связано с приспособлением к жизни в узких пространствах, на теле хозяина или в других особых условиях.
</a:t>
            </a:r>
            <a:endParaRPr lang="en-US" sz="8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по наличию и строению крыльев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число крыльев помогают насекомым летать, защищаться и жить в разных условиях.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насекомых сохраняют крылья, а их утрата обычно связана с особым образом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7 класс; схема по материалам темы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 как центр внутренних процессов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работа внутри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 кажется менее заметным, чем голова или грудь, но именно здесь сосредоточены важные внутренние органы. В нём идут пищеварение, выделение и размножение, без которых жизнь насекомого невозможна. Сегментированное строение делает этот отдел подвижным и удобным для работы органов.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через дыхальца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бокам брюшка расположены маленькие отверстия — дыхальца. Через них воздух поступает в трахеи и дальше к тканям, поэтому насекомому не нужны лёгкие, как у человека. Такая система особенно эффективна при небольших размерах тела и активном движении.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 и продолжение 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брюшке находятся органы, связанные с размножением, а у некоторых видов — и специальные приспособления для откладывания яиц. Это помогает насекомым сохранять потомство в разных условиях. Брюшко, таким образом, отвечает не только за работу организма, но и за продолжение вида.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внешнего строения с образом жизни насекомого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среда обитания и способ питания формируют особенности тела насекомого.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насекомое растёт и обновляет покров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наружный скелет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насекомого покрыто кутикулой с хитином. Она защищает его, но почти не растягивается, поэтому рост в пределах старого покрова невозможен.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насекомое увеличивается в размерах, старая кутикула сбрасывается. После этого тело на время становится мягче и уязвимее.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кутикула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образуется новый покров, который снова укрепляет тело. После серии линек насекомое достигает взрослых размеров.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окраска помогает насекомым выживать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или тёмные оттенки делают насекомое менее заметным на земле, коре или среди сухих листьев. Такая окраска помогает избегать внимания хищников и повышает шансы на выживание.
</a:t>
            </a:r>
            <a:endParaRPr lang="en-US" sz="981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под среду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буквально сливаются с фоном. Палочники похожи на веточки, а зелёные жуки и гусеницы — на листья, поэтому их трудно обнаружить даже при внимательном взгляде.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Предупреждающие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может служить сигналом опасности. Божья коровка заметна издалека, и это предупреждает хищников о её несъедобности или неприятном вкусе.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Скрытность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не только украшает насекомое, но и помогает ему оставаться незаметным или, наоборот, отпугивать врагов. Это важная часть защиты наряду с покровами и поведением.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приспособлений внешнего строения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100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 и прыжок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кузнечика задние ноги сильно развиты и работают как пружины. Они помогают быстро оттолкнуться от поверхности и уйти от опасности, что особенно важно в открытых местах.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354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жука передняя пара крыльев превращена в твёрдые надкрылья. Они прикрывают мягкое тело и задние крылья, защищая насекомое от повреждений и высыхания.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5552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и 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бабочки длинный сосущий хоботок. Он позволяет доставать нектар из цветков, не повреждая их, поэтому бабочки хорошо приспособлены к питанию жидкой пищей.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3746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 и прокалывание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комара ротовой аппарат колюще-сосущего типа. Он помогает прокалывать покровы и высасывать жидкость, что делает это насекомое приспособленным к особому способу питания.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внешних признаков у разных насекомых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один и тот же класс объединяет очень разные способы питания, движения и защиты.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сочетает признаки по-своему: строение тела точно соответствует образу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7 класс; сравнительная схема по теме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рассмотреть насекомое под лупой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общий план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Рассмотрите, из скольких отделов состоит тело насекомого. Обычно хорошо заметны голова, грудь и брюшко, а между ними — чёткие границы и сегменты.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органы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 глаза и усики. Под лупой можно увидеть их форму, длину и членистое строение, которое помогает насекомому ориентироваться в пространстве.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Изучите ноги и крылья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Посчитайте ноги и рассмотрите их части. У многих видов заметны также крылья, их форма и прочность, а у жуков — твёрдые надкрылья.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увиденные признаки с образом жизни насекомого. По строению тела легко понять, как оно двигается, чем питается и как защищается.
</a:t>
            </a:r>
            <a:endParaRPr lang="en-US" sz="101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 паукообразные: главное отличие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эти группы легко различить по числу отделов тела, ног и наличию усиков.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и паукообразных разный план строения тела, поэтому их можно уверенно отличить по внешним признакам.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насекомых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насекомых подчинено их образу жизни: голова, грудь и брюшко, шесть ног, усики, крылья и хитиновый покров вместе обеспечивают движение, питание, защиту и успешное существование.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2026-05-31T20:04:51Z</dcterms:created>
  <dcterms:modified xsi:type="dcterms:W3CDTF">2026-05-31T20:04:51Z</dcterms:modified>
</cp:coreProperties>
</file>