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Игореве»: памятник древнерусской литературы и художественная культура Киевской Руси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XII века: история, образность, единство Руси.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«Слово о полку Игореве» в 9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известен по единственной рукописи, а его подлинность долго обсуждали. Работы Д.С. Лихачёва помогают увидеть в нём и историческое свидетельство, и яркое художественное произведение эпохи.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«Слова» учёный сопоставлял художественные образы с летописями, рукописной традицией и памятниками искусства, чтобы точнее понять смысл произведения.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Д.С. Лихачёв как исследователь древнерусской литературы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Д.С. Лихачёв изучал литературу XI–XVII веков и рассматривал древнерусскую словесность как важную часть русской культуры и исторической памяти.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работах он соединял литературоведение, языкознание и культуру, поэтому анализировал текст не только как памятник словесности, но и как явление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сохранилось «Слово о полку Игореве»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конца XVIII века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«Слова о полку Игореве» была обнаружена А.И. Мусиным-Пушкиным в конце XVIII века. Это открытие сразу привлекло внимание учёных и любителей древности, потому что перед ними оказался редкий текст о событиях XII века. Он стал важнейшим свидетельством древнерусской книжной культуры.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изменивший судьбу текста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список погиб в московском пожаре 1812 года, и это сделало историю памятника особенно драматичной. До нас дошли копии, печатные издания и научные реконструкции. Поэтому каждое новое исследование помогает точнее восстановить облик древнего произведения и его значение для культуры Руси.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использует исследователь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дополняют друг друга и помогают увидеть не только события, но и язык эпохи.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источники, тем точнее можно понять исторический смысл и художественный мир памятника.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научным комментариям Д.С. Лихачёва; дата не указана
</a:t>
            </a:r>
            <a:endParaRPr lang="en-US" sz="10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303" y="1931425"/>
            <a:ext cx="414769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и летопись о походе Игоря: различия и сходство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исторический эпизод по-разному раскрывается в литературе и летописи.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создаёт художественный образ, а летопись передаёт факт и его исторический смысл; вместе они уточняют картину эпохи.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летописные известия о походе Игоря Святославича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Руси XII 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XII века Киевская Русь была разделена на отдельные княжества. Каждый правитель защищал свои земли и стремился усилить власть, поэтому единого политического центра уже не было.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князьями часто возникали споры за престол, города и влияние. Эти противоречия ослабляли страну и мешали действовать совместно перед внешней опасностью.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набеги становились постоянной угрозой для южных рубежей Руси. Военные походы были не только борьбой за добычу, но и попыткой защитить землю от разорения.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Игоря в 1185 году закончился поражением. В «Слове» это событие связано с мыслью о необходимости согласия князей и общей ответственности за Русь.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культура Киевской Руси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эпохи включала храмы, фрески, иконы и книжные миниатюры. В них ценились торжественность, символичность и духовный смысл, а не простое изображение внешнего мира.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храмов и книги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особенности помогают понять и «Слово о полку Игореве». Его сравнения, возвышенные обращения и яркие образы звучат как часть единой художественной традиции Киевской Руси.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Образность, понятная «Слову»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фрагментом научной статьи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чтения текста Д.С. Лихачёва и памятника древнерусской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«Слове о полку Игореве»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памятнике связана с самим ходом похода: солнечное затмение, тьма и тревожный ветер сразу создают ощущение опасности и тревоги.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мысли Д.С. Лихачёва, природа в «Слове» связана с человеком, историей и судьбой Руси. Поэтому она становится не фоном, а важной частью смысла.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в тексте не просто названы. Их крики и движение усиливают предчувствие беды и показывают, что событие затрагивает весь мир.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древнерусского памятника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делают повествование не сухим рассказом, а эмоциональным и торжественным словом, близким к звучанию устной традиции.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видно: выразительность текста создаётся не одним средством, а их сочетанием, поэтому «Слово» звучит как книга и как песнь.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наблюдения Д. С. Лихачёва о поэтике памятника.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текста и особенности древнерусской поэтики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книжные формулы и торжественные обращения. Они создают особый высокий тон и помогают почувствовать, что перед нами не бытовой рассказ, а памятник культуры.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эпитеты, сравнения и повторы усиливают образность речи. Такие средства сближают памятник с устной поэзией и делают его эмоционально напряжённым.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Архаичная лексика делает чтение непростым. Некоторые слова сегодня звучат иначе или совсем вышли из употребления, поэтому без пояснений смысл фразы может быть неясен.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важен комментарий: он объясняет старые слова, исторические реалии и значение образов. Тогда текст раскрывается как художественное произведение своей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080655"/>
            <a:ext cx="4417500" cy="2403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научный комментарий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уточняет значение слов, имён и образов, без которых древнерусский текст читается неполно.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комментарий соединяет слово, историю и культуру: он превращает трудный фрагмент в понятный и точный источник для анализа.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 и школьный научный комментарий к нему.
</a:t>
            </a:r>
            <a:endParaRPr lang="en-US" sz="9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образы и тема единства Руси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 Всеволод показаны не только как воины, но и как люди, чьи решения влияют на судьбу Руси. Через них автор говорит о долге и последствиях раздробленности.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как носители ответственности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обращается к князьям с мыслью о согласии и общей заботе о земле Русской. Лихачёв видел в этом не просто политическую идею, а нравственный призыв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«Золотое слово» Святослава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фрагмента к выводу в анализе текста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работе с фрагментом научной статьи и памятником древнерусской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читать научную и критическую литературу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 источниками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на летописи, рукописи и памятники искусства помогают проверить выводы. Школьник учится опираться не на догадки, а на доказательства.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мысль автора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учит находить тезис и проверять, чем он доказан. Так проще увидеть, что именно исследователь считает главным в произведении.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эпоху целиком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текст можно читать как художественное произведение, историческое свидетельство и часть культуры. Тогда древний памятник становится понятнее и живее.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анализ и пересказ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литература показывает, как автор объясняет смысл, а не просто пересказывает события. Это помогает читать глубже и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«Слова о полку Игореве»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тема связана с другими, поэтому смысл памятника раскрывается только при внимательном и последовательном чтении.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многослойность текста: в нём соединяются история, чувство родины и нравственный выбор, а не только рассказ о походе.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Игореве»; тематические наблюдения по материалам Д. С. Лихачёва.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«Слова» с памятниками искусства эпохи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книжные изображения передают духовную собранность и условность образов. В «Слове о полку Игореве» это ощущение слышно в возвышенной речи, где личная судьба соединяется с судьбой всей земли.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величия эпохи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и иконы XII века помогают представить, каким виделся мир людям Древней Руси. Их торжественные краски и строгая композиция напоминают, что красота была связана со смыслом и верой.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цвет и образ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анализа произведения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показывает трагедию раздробленной Руси и поражение князя Игоря. Исторический смысл текста становится яснее через сопоставление с летописями и другими источниками.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Д. С. Лихачёва помогают увидеть в памятнике высокую художественную культуру. Он объясняет образы, язык и связь текста с искусством и книжной традицией Киевской Руси.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понимания нужны исторический контекст, научный комментарий и внимательное чтение символов. Тогда древний текст раскрывается как живое свидетельство своей эпохи.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чтение открывает древний текст заново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Д. С. Лихачёва помогают увидеть в «Слове о полку Игореве» и художественное произведение, и голос XII века, а комментарий делает его смысл точным и понятным.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2026-05-23T00:06:53Z</dcterms:created>
  <dcterms:modified xsi:type="dcterms:W3CDTF">2026-05-23T00:06:53Z</dcterms:modified>
</cp:coreProperties>
</file>