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9. Вычитание двузначных чисел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двузначные числа точно и без путаницы.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вычитание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узнать, сколько осталось после покупки, игры или угощения. Мы встречаем его в коробке с карандашами, в конфетах, в кубиках и даже в шагах до дома.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двузначное число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состоит из двух цифр. Первая цифра показывает десятки, а вторая — единицы. Например, в числе 47 есть 4 десятка и 7 единиц.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30 тоже двузначное, хотя в нём стоят нули. Оно означает 3 десятка и 0 единиц. Такой разбор помогает лучше понимать запись числа.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видеть, где десятки, а где единицы, легче вычитать без ошибок. Тогда числа не путаются и ведут себя очень спокойно.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удобно разбирать по частям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две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58 можно представить как 50 и 8. Число 34 — как 30 и 4. Сначала видно большую часть, потом маленькую. Это очень удобно.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похож на две кучки палочек: одна для десятков, другая для единиц. Когда числа разложены по частям, считать становится легче и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без перехода через десяток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порядок действий на примере 56 − 23.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переход через десяток не нужен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уменьшаемом единиц столько же или больше, чем в вычитаемом, можно вычитать спокойно по разрядам. Ничего занимать у десятков не приходится.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примеры 64 − 21, 87 − 35 и 53 − 12. Сначала вычитают единицы, потом десятки. Получается быстро и без лишних превращений.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десяток не нужно менять на 10 единиц. Это значит, что числа ведут себя послушно и не заставляют искать запасные единицы.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переходом через десяток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порядок действий на примере 42 − 17.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приходится занимать десяток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единиц не хватает, один десяток можно разменять на 10 единиц. Тогда пример становится удобным для счёта, а числа не мешают друг другу.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31 − 6 сначала получается 2 десятка и 11 единиц. Потом 11 − 6 = 5, и остаётся 25. Такой способ честный и понятный.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вычитании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вычитают только единицы и совсем не трогают десятки. Тогда ответ выходит неверным, даже если первые цифры были посчитаны правильно.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разряды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случайно меняют десятки и единицы местами. Из-за этого число начинает выглядеть не так, как должно, и пример сбивает с толку.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Торопятся при размене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62 − 38 нельзя вычитать 8 из 2 без размена. Если спешить, цифры начинают прыгать не туда, и ответ теряется.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74 − 28 = 46, то нужно проверить: 46 + 28 = 74. Когда получается первое число, значит, вычитание выполнено правильно.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ошибку вовремя. Она работает как маленький помощник, который тихо говорит: «Всё сходится, можно радоваться!»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ответ можно проверить сложением. Это простой способ убедиться, что пример решён верно и ни одна цифра не потерялась по дороге.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шагает назад по числовому ряду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от 68 к 43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число будто идет по дорожке назад. Сначала от 68 отнимают 5, и шаг становится короче. Потом убирают еще 20, и получается 43. Так видно, как ответ появляется не сразу, а по понятным маленьким шагам.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лестница для счета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не терять счет, когда пример кажется длинным. Ребенок делает один шаг назад, потом еще один, и каждое действие видно глазами. Это похоже на лестницу, по которой число спускается аккуратно и без спешки.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можно разделить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сначала убрать маленькое число, а потом большое. Например, от 68 легко отнять 5, а затем 20. Такой способ делает вычисление спокойным и наглядным, потому что каждый шаг можно проверить прямо на дорожке числового ряда.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вычитать круглые десятки и добавить единицы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убрать десятки, потому что круглые числа считаются быстро и без лишних хлопот. В примере 70 − 20 легко получить 50, будто с полки сняли два больших кубика.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круглому десятку добавлены единицы, сначала вычитают десятки, а потом оставшуюся часть. Так пример 70 − 23 превращается в два понятных действия: 70 − 20 и затем − 3.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полезен, когда число выглядит аккуратно и делится на две части. Сначала десятки, потом единицы — и в голове не возникает математического беспорядка.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помогают считать уверенно, потому что они сразу показывают крупную часть ответа. После них остается только убрать несколько единиц и спокойно назвать результат.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удобный способ вычисления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когда считать по разрядам, когда делать размен десятка, а когда удобно разложить число на десятки и единицы.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важных слова в вычитании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Уменьшаемое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из которого вычитают. Оно показывает, сколько было сначала, до того как что-то убрали. Без него пример просто не начнется.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результат вычитания, то есть ответ примера. Если все сделано верно, разность показывает, сколько осталось после убавления или размена.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Вычитаемое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убирают из первого числа. Его нужно внимательно найти в записи, чтобы не перепутать роли чисел и не устроить математический фокус.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помогают увидеть ответ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кубики делают пример понятным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глазами лежат палочки или кубики, вычитание становится почти игрушкой. Было 54 кубика, убрали 19, и сразу видно, что осталось 35. Модель помогает не забыть ни один предмет и спокойно проверить ответ.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подсказывает, что исчезло, а что осталось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закрасить часть кружков или убрать несколько фигур. Тогда пример перестает быть только цифрами в тетради и превращается в понятную картину. Ребенок видит, как одна часть исчезает, а другая остается на месте.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вычитание нужно в задачах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вычитание помогает узнать, сколько предметов осталось после того, как часть убрали. Это может быть яблоко в корзине, карандаш в пенале или машинка в коробке.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вычитание показывает, насколько одно число меньше другого. Тогда важно внимательно прочитать условие и понять, что именно нужно сравнить, а не просто вычесть первое попавшееся число.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замечать математику в обычной жизни. Когда ребенок считает игрушки, книги или шаги, он начинает понимать, что числа вокруг него работают каждый день.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текстовой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действий: сначала понять условие, потом выбрать нужное действие и в конце проверить, подходит ли ответ по смыслу.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4316" y="1789450"/>
            <a:ext cx="231919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счет тренирует внимание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замечать десятки и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учат сразу видеть, что можно убрать десятками, а что единицами. Это помогает считать увереннее и не терять нужное число из виду.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без долгой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короткий, его удобно считать в уме. Ребенок тренируется отвечать быстрее, но все равно аккуратно, без торопливых ошибок и лишней суеты.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каждым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счет похож на маленькую разминку для глаз и памяти. Нужно заметить число, сделать вычитание и не перепутать результат, как внимательный счетчик.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 интересом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примеры подаются как веселое задание, считать становится легче. Тогда устный счет воспринимается не как скучная обязанность, а как полезная игра для ума.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Десятки, единицы и проверка ответа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помогает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всегда можно разложить на десятки и единицы. Когда это понятно, вычитание становится спокойнее, а цифры меньше путаются и не прячутся друг от друга.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делает ответ надежным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пример полезно проверить сложением. Если ответ верный, он снова приведет к начальному числу. Так можно убедиться, что все посчитано аккуратно и без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пройден — можно считать смелее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научились вычитать двузначные числа, разбирать их на десятки и единицы, делать размен и проверять ответ сложением. Теперь примеры в пределах 100 уже не такие страшные.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2026-05-20T13:23:12Z</dcterms:created>
  <dcterms:modified xsi:type="dcterms:W3CDTF">2026-05-20T13:23:12Z</dcterms:modified>
</cp:coreProperties>
</file>