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Иосифович Коваль: писатель, художник, сценарист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Юрия Коваля: книги, рисунки и живые истории для детей.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Коваль родился в Москве в 1938 году и стал автором, чьи книги любят за добрый юмор, точные детали и уважение к обычной жизни.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Коваль: писатель, которого интересно читать и сегодня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40475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интерес к рисунку и слову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детства Коваль любил рисовать и внимательно смотреть на мир. Эти увлечения подготовили его к будущей работе писателя и художника.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322400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1938: рождение в Москве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Коваль родился 9 февраля 1938 года в Москве. Городская среда и ранние впечатления от повседневной жизни позже стали заметны в его книгах.
</a:t>
            </a:r>
            <a:endParaRPr lang="en-US" sz="1900" dirty="0"/>
          </a:p>
        </p:txBody>
      </p:sp>
      <p:sp>
        <p:nvSpPr>
          <p:cNvPr id="8" name="Text 2"/>
          <p:cNvSpPr txBox="1"/>
          <p:nvPr/>
        </p:nvSpPr>
        <p:spPr>
          <a:xfrm>
            <a:off x="4191600" y="4872250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и послевоенные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рос в непростое время, когда особенно ценились наблюдательность, бережное отношение к людям и умение замечать важное в простом.
</a:t>
            </a:r>
            <a:endParaRPr lang="en-US" sz="1900" dirty="0"/>
          </a:p>
        </p:txBody>
      </p:sp>
      <p:sp>
        <p:nvSpPr>
          <p:cNvPr id="9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10" name="Text 4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юность Юрия Коваля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первые шаги в литературе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1960 году Коваль окончил Московский государственный педагогический институт имени В. И. Ленина, где получил филологическую подготовку и научился особенно точно чувствовать слово.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литературы и языка помогло ему строить тексты так, чтобы в них звучали интонации живой речи, народные обороты и естественный разговорный ритм.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литературные опыты показали его интерес к фольклору, смешным историям и наблюдениям за людьми, а позже эти черты стали основой его узнаваемого стиля.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Коваль как художник и иллюстратор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как продолжение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Коваль нередко сам оформлял свои книги. Его рисунки не просто украшали страницы, а помогали почувствовать настроение истории, будто текст и изображение были придуманы одновременно.
</a:t>
            </a:r>
            <a:endParaRPr lang="en-US" sz="1670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2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Тёплая, рукотворная книга
</a:t>
            </a:r>
            <a:pPr algn="l" indent="0" marL="0">
              <a:lnSpc>
                <a:spcPct val="100000"/>
              </a:lnSpc>
              <a:buNone/>
            </a:pPr>
            <a:r>
              <a:rPr lang="en-US" sz="124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графике чувствуется мягкость и домашность. Линии кажутся живыми и свободными, поэтому книга воспринимается как вещь, сделанная с заботой и вниманием к читателю.
</a:t>
            </a:r>
            <a:endParaRPr lang="en-US" sz="1922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Герои, которых легко узнать
</a:t>
            </a:r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 Коваля часто подчёркивали характер персонажей: их смешные привычки, неловкость, доброту или упрямство. Благодаря этому образы становились ещё выразительнее и запоминались сильнее.
</a:t>
            </a:r>
            <a:endParaRPr lang="en-US" sz="175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054" y="2335470"/>
            <a:ext cx="502200" cy="4017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0404" y="2293800"/>
            <a:ext cx="485100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2479" y="2293800"/>
            <a:ext cx="485100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3479" y="2313150"/>
            <a:ext cx="502200" cy="44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95554" y="2313150"/>
            <a:ext cx="502200" cy="446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произведений Коваля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925063" y="2963375"/>
            <a:ext cx="18789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взаимопомощь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932554" y="3653800"/>
            <a:ext cx="18789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Коваля редко действуют в одиночку: им важно уметь поддержать друг друга, договориться и вместе выйти из трудной или смешной ситуации.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081862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деревенский мир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30893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река, снег, тропинки и деревенские дома создают у Коваля не фон, а живое пространство, где происходят важные события.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18393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и честность
</a:t>
            </a:r>
            <a:endParaRPr lang="en-US" sz="1800" dirty="0"/>
          </a:p>
        </p:txBody>
      </p:sp>
      <p:sp>
        <p:nvSpPr>
          <p:cNvPr id="16" name="Text 7"/>
          <p:cNvSpPr txBox="1"/>
          <p:nvPr/>
        </p:nvSpPr>
        <p:spPr>
          <a:xfrm>
            <a:off x="519140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маленький герой у Коваля должен быть честным с собой и другими. Смелость у писателя связана не с подвигом, а с поступком.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729348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забота о них
</a:t>
            </a:r>
            <a:endParaRPr lang="en-US" sz="1800" dirty="0"/>
          </a:p>
        </p:txBody>
      </p:sp>
      <p:sp>
        <p:nvSpPr>
          <p:cNvPr id="18" name="Text 9"/>
          <p:cNvSpPr txBox="1"/>
          <p:nvPr/>
        </p:nvSpPr>
        <p:spPr>
          <a:xfrm>
            <a:off x="730095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Коваль внимательно пишет о животных, показывая, что к ним нужно относиться с теплом, терпением и ответственностью, а не только с любопытством.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9395563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 приключение
</a:t>
            </a:r>
            <a:endParaRPr lang="en-US" sz="1800" dirty="0"/>
          </a:p>
        </p:txBody>
      </p:sp>
      <p:sp>
        <p:nvSpPr>
          <p:cNvPr id="20" name="Text 11"/>
          <p:cNvSpPr txBox="1"/>
          <p:nvPr/>
        </p:nvSpPr>
        <p:spPr>
          <a:xfrm>
            <a:off x="94030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у Коваля всегда что-то меняет: она проверяет характер, открывает новое и превращает обычный день в запоминающееся событие.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известность принесли книги для детей и подростков, но Коваль работал в нескольких жанрах одновременно.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направлений показывает, что его талант был многогранным, а разные виды творчества поддерживали друг друга.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биографии и литературного наследия Юрия Коваля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творчества Юрия Коваля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134057"/>
            <a:ext cx="7101300" cy="25898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произведения Юрия Коваля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книги, которые чаще всего называют при знакомстве с творчеством Коваля в школе.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названные книги объединяют живой язык и запоминающиеся ситуации, поэтому они остаются востребованными у школьников.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учебным и литературным справочным материалам о творчестве Юрия Коваля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построена как весёлый детектив: в ней есть загадка, неожиданные повороты и герой, который попадает в странные, но очень забавные обстоятельства.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Вася Куролесов привлекает тем, что действует не по шаблону. Его поведение смешит, удивляет и помогает по-новому смотреть на привычные ситуации.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сцены и живые диалоги делают текст динамичным. Реплики персонажей звучат естественно, поэтому историю легко читать вслух и пересказывать.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сочетание юмора, интриги и яркого языка сделало повесть одной из самых любимых у юных читателей и школьников разных поколений.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«Приключения Васи Куролесова»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Коваль не поучает прямо: он рассказывает трогательную и смешную историю так, что серьёзный смысл становится понятным через поступки и настроение героев.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повести — вопрос о том, что такое свобода и как человек должен обращаться с живым существом, если он за него отвечает.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вызывает сочувствие к герою-животному и помогает говорить о заботе, доброте и уважении к тем, кто слабее или зависит от людей.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«Недопёсок» и тема свободы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художественный мир у Коваля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у Коваля бытовая наблюдательность превращается в художественный образ и раскрывает тему произведения.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эти три качества делают тексты Коваля живыми, понятными школьникам и при этом по-настоящему литературными.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особенности его прозы — простота, точность и мягкий юмор.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произведений Юрия Иосифовича Коваля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книгах Юрия Коваля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Коваля не просто украшает сюжет: она влияет на настроение сцен, помогает понять состояние героев и делает повседневные события особенно выразительными.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река, снег, птицы и деревенские дороги изображены точно и внимательно. Благодаря этому мир его книг кажется живым, тёплым и очень узнаваемым.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489900" y="173200"/>
            <a:ext cx="11212200" cy="10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Коваль и детская литература 1970–1980-х годов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719600" y="1480900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1960-е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первых публикаций Коваль ищет собственную интонацию: простую, разговорную и очень наблюдательную, близкую к живой речи.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12850" y="2652900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1971 год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Выходит «Приключения Васи Куролесова» — одна из самых заметных детских повестей, где сочетаются детектив, юмор и яркий герой.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10775" y="3956700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1975–1980-е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произведения, в которых усиливаются лиричность, интерес к природе и внимание к внутреннему миру персонажей.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512850" y="5260500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1984 год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«Самая лёгкая лодка в мире» показывает свободу фантазии и игру с реальностью, расширяя привычные границы детской прозы.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5824" y="2003550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1699" y="2023167"/>
            <a:ext cx="428700" cy="3810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1624" y="4224420"/>
            <a:ext cx="428700" cy="3429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31699" y="4224420"/>
            <a:ext cx="428700" cy="3429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12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Экранизации и широкая известность книг Коваля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Экранное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Коваля легко превращаются в фильмы и мультфильмы, потому что в них есть действие, выразительные сцены и запоминающиеся персонажи.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читать вслух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реплики, ясный ритм и живой разговорный язык делают его тексты особенно удобными для чтения вслух на уроке и дома.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для инсценировок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и комические ситуации позволяют разыгрывать эпизоды по ролям, а значит, лучше понимать характеры героев и их поступки.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6342000" y="41174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 разной аудитории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Коваля читают дети и взрослые: одних привлекает приключение, других — точность наблюдений, юмор и тёплое отношение к жизни.
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черты проявляются не в словах, а в поступках персонажей, поэтому школьникам легко узнавать в них живых людей.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качества, которые помогают героям действовать самостоятельно и по-доброму; именно это делает их близкими и убедительными.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произведениям Ю. И. Коваля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чаще всего встречаются у героев Коваля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011005"/>
            <a:ext cx="6463500" cy="19675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художественные средства чаще всего создают узнаваемую интонацию его книг.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Коваля строится на сочетании нескольких приёмов: каждый из них важен сам по себе, но вместе они создают тёплый и выразительный мир.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произведений Юрия Иосифовича Коваля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особенности произведений Коваля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975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Коваль повлиял на развитие детской прозы, потому что показал: о серьёзных вещах можно говорить без назидания, легко и очень убедительно.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954975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жизни Юрий Коваль уже был известным автором: его книги активно переиздавались и входили в круг чтения школьников и семейной аудитории.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928200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его произведениям не исчез после 1995 года. Напротив, новые поколения читателей продолжают открывать в них юмор, точность и человечность.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928200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и сегодня сохраняют ценность благодаря точному языку, живым героям и редкому умению видеть важное в обычной жизни.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347775" y="493925"/>
            <a:ext cx="112995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жизни и признание писателя
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книгах есть темы, которые понятны школьникам любого времени: дружба, честность, свобода выбора, ответственность и забота о природе.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и точный язык помогает быстро войти в текст, а смешные и трогательные эпизоды делают чтение интересным и сегодня.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Коваля не выглядят безупречными, зато они живые, смешные, иногда неловкие, но всегда убедительные и близкие читателю.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книги Юрия Коваля остаются современными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Коваль: писатель, которого хочется перечитывать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Коваля соединяет юмор, наблюдательность и любовь к человеку, поэтому его книги не стареют и продолжают находить отклик у детей и взрослых.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2026-05-22T14:10:10Z</dcterms:created>
  <dcterms:modified xsi:type="dcterms:W3CDTF">2026-05-22T14:10:10Z</dcterms:modified>
</cp:coreProperties>
</file>