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членистоногие с особыми признаками и разными способами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Паукообразные: строение, образ жизни и значение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освоили почти все материки, кроме Антарктиды, и встречаются в лесах, степях, пустынях, почве и рядом с человеком. Они участвуют в пищевых цепях, уменьшают число мелких животных и могут быть полезны или опасны.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паукообразные и зачем они важны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61853"/>
            <a:ext cx="276900" cy="22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класса Паукообразные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отдела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паукообразных разделено на головогрудь и брюшко. Такое строение помогает разместить органы движения, питания и дыхания в компактном наземном организме.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пары ног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взрослых особей обычно восемь ходильных ног. Они нужны не только для передвижения, но и для удержания добычи, быстрого рывка и осторожного перемещения по поверхности.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усиков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многих других членистоногих, у паукообразных нет усиков. Окружающий мир они воспринимают с помощью глаз, щетинок и чувствительных органов на конечностях.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на суше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 паукообразные трахеями или книжными лёгкими, а их плотный наружный покров уменьшает потерю влаги. Это делает их хорошо приспособленными к жизни вне воды.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паука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Головогрудь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головогруди находятся глаза, ротовые органы и ходильные ноги. Эта часть тела отвечает за движение, захват добычи и восприятие окружающей среды.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и паутина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брюшке расположены дыхательные отверстия и паутинные бородавки. Через них выделяется паутина, которая нужна для ловли добычи, убежищ и коконов.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Педипальпы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Педипальпы находятся рядом с хелицерами. Они помогают удерживать пищу, ощупывать предметы и у некоторых видов участвуют в размножении.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Хелицеры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Хелицеры расположены впереди рта и помогают схватывать добычу. У многих пауков они связаны с ядовитыми железами и используются для обездвиживания жертвы.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признаков, приведённых в школьном курсе биологии о членистоногих
</a:t>
            </a:r>
            <a:endParaRPr lang="en-US" sz="1192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Паукообразные, насекомые и ракообразные: сравнение
</a:t>
            </a:r>
            <a:endParaRPr lang="en-US" sz="2953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главные различия между тремя группами членистоногих и понять, почему паукообразные особенно хорошо приспособлены к жизни на суше.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ног и усиков паукообразные заметно отличаются от насекомых и ракообразных, а отсутствие усиков связано с их наземным образом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паук ловит и переваривает добычу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паука при охоте и питании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394" y="47159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способы охоты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паукообразных питается насекомыми и другими мелкими беспозвоночными. Такой рацион помогает им контролировать численность мелких животных в природе.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добыча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и часть клещей добывают пищу с помощью активной охоты. Для этого им помогают клешни, чувствительность к движениям и ядовитые железы.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скорпионов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используют ловчие сети или активно преследуют добычу. Выбор способа зависит от вида и условий, в которых он живёт.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Ловля пауками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клещи перешли к паразитическому образу жизни. Они питаются за счёт других организмов, что делает их особенно заметными в медицине и сельском хозяйстве.
</a:t>
            </a:r>
            <a:endParaRPr lang="en-US" sz="1484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у клещей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классе есть как очень многочисленные, так и сравнительно малочисленные группы.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 клещи заметно преобладают по разнообразию, поэтому именно они чаще встречаются человеку и сильнее влияют на природу.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групп по школьному учебному материалу; условная шкала для наглядности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основных групп паукообразных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Паутина: материал и функции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образуется из особого белкового вещества, которое вырабатывают паутинные железы. Она одновременно лёгкая, прочная и эластичная, поэтому хорошо подходит для разных задач.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материал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паук использует паутину для построения ловчих сетей. Такая сеть помогает быстро заметить добычу по колебаниям и удержать её.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Ловчие сети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нужна для создания убежищ, коконов и защиты яиц. В таком укрытии потомство лучше защищено от высыхания и врагов.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и коконы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молодые паучки переносятся ветром на длинных нитях. Это помогает им расселяться и находить новые места обитания.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молодых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паукообразных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паукообразных обычно есть самцы и самки, а оплодотворение происходит внутри организма. Это позволяет защитить половые клетки и повысить успешность размножения.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Раздельные полы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многих пауков откладывает яйца в кокон и часто охраняет его. Такое поведение помогает будущему потомству пережить опасный период развития.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Кокон с яйцами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особи обычно похожи на взрослых, только меньше по размеру. Они растут постепенно и несколько раз линяют, пока не станут половозрелыми.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и их значение для человека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разных сред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встречаются в почве, на растениях, на животных и даже в домах человека. Такое разнообразие мест обитания помогает им переживать разные условия и быстро заселять подходящие участки.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виды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клещей участвует в разложении растительных и животных остатков, ускоряя образование перегноя. Благодаря этому они помогают почве сохранять плодородие и поддерживают естественный круговорот веществ.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Сельскохозяйственный вред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питаются соками растений или живут на животных, ослабляя их. Для человека это означает повреждение урожая, снижение продуктивности домашних животных и дополнительные затраты на защиту.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переносчики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осторожность вызывают иксодовые клещи: они могут переносить клещевой энцефалит и болезнь Лайма. Поэтому важно соблюдать меры защиты на природе и после прогулок внимательно осматривать тело.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Скорпионы: строение и защита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захват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57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нападении скорпион использует мощные клешни, чтобы удержать добычу. Затем в ход идёт ядовитое жало на конце хвоста, которое обездвиживает жертву и помогает в защите.
</a:t>
            </a:r>
            <a:endParaRPr lang="en-US" sz="170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3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 нужен скорпиону не только для охоты, но и для самозащиты. Для человека степень опасности зависит от вида: у одних она невелика, у других укус может быть серьёзным.
</a:t>
            </a:r>
            <a:endParaRPr lang="en-US" sz="1635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обычно активны в тёмное время суток, а днём прячутся под камнями, в трещинах и норах. Это помогает им избегать перегрева и скрываться от врагов.
</a:t>
            </a:r>
            <a:endParaRPr lang="en-US" sz="17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 не точное число видов, а их относительная представленность в классе. Это помогает увидеть, какие группы наиболее разнообразны и заметны в природе.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 клещи значительно превосходят другие группы по численности, поэтому именно они чаще всего определяют облик класса и его влияние на природу.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школьного курса биологии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паукообразные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вред паукообразных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паукообразные помогают природе, другие могут причинять ущерб человеку и хозяйству. Таблица показывает основные положительные и отрицательные стороны этой группы.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одновременно полезны и опасны: они участвуют в природных процессах, но отдельные виды требуют осторожного обращения и защиты.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жизни на суше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968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наружный покров уменьшает испарение воды и помогает телу сохранять влагу. Благодаря этому паукообразные могут жить там, где многие водные животные быстро погибают.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642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высыхания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382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активны ночью, а днём прячутся в щелях, под камнями или в почве. Такое поведение помогает им избегать жары, сухости и встреч с хищниками.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056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 укрытия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5175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Трахеи и книжные лёгкие обеспечивают поступление кислорода прямо из воздуха. Это делает дыхание независимым от постоянного контакта с водой и облегчает жизнь на суше.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849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без воды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траве и среди кустов пауки терпеливо ждут добычу, а рядом бегают насекомые, ставшие частью их рациона. Для наблюдательного человека такой сад похож на маленькую живую сеть, где у каждого вида своя роль.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где всё движется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камнями, в сырых углах и среди опавших листьев часто прячутся сенокосцы. Они не строят ловчих сетей, зато легко находят мелкую пищу и помогают убирать остатки органики в природном укрытии.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под камнем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могут жить в почве, в траве и на животных, поэтому человек встречает их не всегда, но регулярно. Большинство из них слишком малы, чтобы заметить их сразу, и именно это делает их особенно незаметными.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соседи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рядом с нами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риск встречи с клещами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до прогулки, во время пребывания на природе и после возвращения домой.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большое число видов объясняет, почему среди паукообразных есть и хищники, и паразиты, и полезные почвенные обитатели.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100 000+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известно у паукообразных, и это показывает, насколько разнообразен их класс.
</a:t>
            </a:r>
            <a:endParaRPr lang="en-US" sz="39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паукообразных есть свои особенности: одни используют паутину, другие — клешни, третьи приспособились к очень малым размерам или к жизни рядом с хозяином.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признак помогает добывать пищу, защищаться или скрываться, тем успешнее группа занимает свою экологическую нишу.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биологии
</a:t>
            </a:r>
            <a:endParaRPr lang="en-US" sz="1187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строение связано с образом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 — важная и очень разнообразная группа наземных членистоногих. Их строение, способы питания и поведения помогают им успешно жить на суше, а для человека они могут быть и полезными, и опасными.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классе Паукообразные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2026-05-31T20:31:00Z</dcterms:created>
  <dcterms:modified xsi:type="dcterms:W3CDTF">2026-05-31T20:31:00Z</dcterms:modified>
</cp:coreProperties>
</file>