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ваши родители на работе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профессиях родителей простыми фразами на английском.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профессиях семьи
</a:t>
            </a:r>
            <a:endParaRPr lang="en-US" sz="2063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близких и знакомых профессиях. Вы сможете спросить о работе родителей, ответить коротко и понятно, а затем представить свой мини-рассказ на английском.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изучаем на уроке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вы повторите слова job, work, profession, family, father, mother и parents. Эти слова нужны, чтобы уверенно говорить о семье и объяснять, чем занимаются взрослые.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 научитесь называть профессию родителя и говорить, где он или она работает. Для этого мы будем использовать короткие, понятные модели, которые легко произнести вслух.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на 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уделяется ежедневным обязанностям. Нужно уметь сказать, что делает человек на работе, например помогает людям, учит детей или ремонтирует вещи.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ответы строятся вокруг he и she в Simple Present. Это поможет задавать вопросы, отвечать полными фразами и без труда подготовить небольшой устный проект.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Разогрев: семья и работа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1579075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простого вопроса: Who works in your family? Такой разговор помогает вспомнить родственников, назвать профессии и увидеть, что работа есть у разных членов семьи.
</a:t>
            </a:r>
            <a:endParaRPr lang="en-US" sz="1222" dirty="0"/>
          </a:p>
        </p:txBody>
      </p:sp>
      <p:sp>
        <p:nvSpPr>
          <p:cNvPr id="9" name="Text 3"/>
          <p:cNvSpPr txBox="1"/>
          <p:nvPr/>
        </p:nvSpPr>
        <p:spPr>
          <a:xfrm>
            <a:off x="6144261" y="1579079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труд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показывает главное: профессии бывают разными, но любая честная работа полезна. Так ученики учатся уважать труд и говорить о нём спокойно и уверенно.
</a:t>
            </a:r>
            <a:endParaRPr lang="en-US" sz="1222" dirty="0"/>
          </a:p>
        </p:txBody>
      </p:sp>
      <p:sp>
        <p:nvSpPr>
          <p:cNvPr id="10" name="Text 4"/>
          <p:cNvSpPr txBox="1"/>
          <p:nvPr/>
        </p:nvSpPr>
        <p:spPr>
          <a:xfrm>
            <a:off x="3209036" y="1579079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работают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вопрос — Where do your parents work? Ответы могут быть очень разными: в школе, больнице, офисе, магазине или мастерской. Это делает тему близкой и понятной.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239923"/>
            <a:ext cx="2160577" cy="19116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375" y="1240598"/>
            <a:ext cx="2121584" cy="1910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5950" y="1240598"/>
            <a:ext cx="2121584" cy="1910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7525" y="1240598"/>
            <a:ext cx="2121584" cy="1910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по группам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80719" y="3317775"/>
            <a:ext cx="2013325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работают doctor и nurse. Обычно их легко узнать по халату, кабинету или больничной обстановке. Эти профессии связаны с помощью людям и заботой о здоровье.
</a:t>
            </a:r>
            <a:endParaRPr lang="en-US" sz="1172" dirty="0"/>
          </a:p>
        </p:txBody>
      </p:sp>
      <p:sp>
        <p:nvSpPr>
          <p:cNvPr id="11" name="Text 3"/>
          <p:cNvSpPr txBox="1"/>
          <p:nvPr/>
        </p:nvSpPr>
        <p:spPr>
          <a:xfrm>
            <a:off x="253996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библиотеке часто встречаются teacher и librarian. Один объясняет новый материал, другой помогает находить книги. Обе профессии связаны с обучением и порядком.
</a:t>
            </a:r>
            <a:endParaRPr lang="en-US" sz="1172" dirty="0"/>
          </a:p>
        </p:txBody>
      </p:sp>
      <p:sp>
        <p:nvSpPr>
          <p:cNvPr id="12" name="Text 4"/>
          <p:cNvSpPr txBox="1"/>
          <p:nvPr/>
        </p:nvSpPr>
        <p:spPr>
          <a:xfrm>
            <a:off x="4661540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Engineer и mechanic относятся к технике. Один проектирует и решает задачи, другой ремонтирует машины и оборудование. Эти профессии хорошо показывать через инструменты, чертежи и рабочие детали.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678311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Cashier, waiter и driver помогают людям каждый день. Они работают с покупателями, посетителями и пассажирами. Такие профессии удобно сопровождать картинками, чтобы сразу было видно, чем занят человек.
</a:t>
            </a:r>
            <a:endParaRPr lang="en-US" sz="11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вопроса о работе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задайте вопрос о конкретном человеке: What does your father do at work? или What does your mother do at work? Так вы сразу направляете ответ в нужную сторону.
</a:t>
            </a:r>
            <a:endParaRPr lang="en-US" sz="1180" dirty="0"/>
          </a:p>
        </p:txBody>
      </p:sp>
      <p:sp>
        <p:nvSpPr>
          <p:cNvPr id="9" name="Text 3"/>
          <p:cNvSpPr txBox="1"/>
          <p:nvPr/>
        </p:nvSpPr>
        <p:spPr>
          <a:xfrm>
            <a:off x="31860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можно начать коротко: He does… или She does… Это помогает выиграть время и построить фразу без паузы, а затем назвать профессию или действие.
</a:t>
            </a:r>
            <a:endParaRPr lang="en-US" sz="1203" dirty="0"/>
          </a:p>
        </p:txBody>
      </p:sp>
      <p:sp>
        <p:nvSpPr>
          <p:cNvPr id="10" name="Text 4"/>
          <p:cNvSpPr txBox="1"/>
          <p:nvPr/>
        </p:nvSpPr>
        <p:spPr>
          <a:xfrm>
            <a:off x="60982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Продолжаем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добавьте главное: He is a driver. She helps people. Такой шаблон делает ответ понятным и удобным для устного разговора в классе.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ответа о профессии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273800" y="280460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Works as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works as помогает звучать естественнее: He works as a driver. She works as a teacher. Её удобно использовать, когда важно подчеркнуть роль человека на работе.
</a:t>
            </a:r>
            <a:endParaRPr lang="en-US" sz="1122" dirty="0"/>
          </a:p>
        </p:txBody>
      </p:sp>
      <p:sp>
        <p:nvSpPr>
          <p:cNvPr id="8" name="Text 3"/>
          <p:cNvSpPr txBox="1"/>
          <p:nvPr/>
        </p:nvSpPr>
        <p:spPr>
          <a:xfrm>
            <a:off x="273800" y="175407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is / She is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He is a doctor. She is an engineer. подходит, когда вы просто называете профессию. Она короткая, ясная и чаще всего используется в школьных ответах.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работает родитель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Скажите, где человек работает: at a hospital, at a school, in an office. Эти слова помогают добавить место к профессии и сделать ответ точнее и полнее.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и фабрика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в магазине подойдёт in a shop, а для производства — at a factory. Такие выражения легко запомнить, потому что они связаны с реальными местами вокруг нас.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соединить профессию и место в одном предложении: She works at a hospital. He works in an office. Так ответ становится естественным и звучит как настоящая речь.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называете место, собеседнику легче представить рабочий день родителя. Это особенно полезно, если нужно представить ответ устно перед классом.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Simple Present для he/she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Simple Present для he и she к глаголу часто добавляется -s. Поэтому говорят he works, she teaches, he helps и she watches. Это базовый шаблон урока.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строить короткие и правильные фразы о привычной работе. Например, a doctor helps patients, a teacher teaches students, а mechanic fixes cars.
</a:t>
            </a:r>
            <a:endParaRPr lang="en-US" sz="1063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лишней грамматики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 запоминать длинные объяснения и исключения. На этом уроке достаточно узнать форму как готовую модель, чтобы быстро отвечать на вопросы.
</a:t>
            </a:r>
            <a:endParaRPr lang="en-US" sz="1122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видите he или she, проверяйте глагол: обычно ему нужно окончание -s или -es. Это простая привычка, которая очень помогает в устных ответах.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человек на работе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379075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помогает назвать главную обязанность. Например: a nurse helps patients, a teacher helps students. Так ответ сразу показывает, что человек делает каждый день.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20179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Выполняет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описывают практическую работу. Например: a mechanic fixes cars, a driver drives people, a librarian organizes books. Действие делает профессию понятной и живой.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3762068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Общается с 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обязанности связаны с общением. Например: a waiter serves customers, a cashier helps buyers, a doctor talks to patients. Это показывает, что работа часто требует вежливости и внимания.
</a:t>
            </a:r>
            <a:endParaRPr lang="en-US" sz="1022" dirty="0"/>
          </a:p>
        </p:txBody>
      </p:sp>
      <p:sp>
        <p:nvSpPr>
          <p:cNvPr id="15" name="Text 5"/>
          <p:cNvSpPr txBox="1"/>
          <p:nvPr/>
        </p:nvSpPr>
        <p:spPr>
          <a:xfrm>
            <a:off x="5506199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с информацией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умственные задачи. Например: an engineer writes reports, a teacher plans lessons, an office worker prepares documents. Такие действия дополняют название профессии и делают ответ точнее.
</a:t>
            </a:r>
            <a:endParaRPr lang="en-US" sz="1022" dirty="0"/>
          </a:p>
        </p:txBody>
      </p:sp>
      <p:sp>
        <p:nvSpPr>
          <p:cNvPr id="16" name="Text 6"/>
          <p:cNvSpPr txBox="1"/>
          <p:nvPr/>
        </p:nvSpPr>
        <p:spPr>
          <a:xfrm>
            <a:off x="72503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называете действие, ответ звучит полнее: не только кем работает человек, но и что он делает. Это помогает лучше представить его обычный рабочий день.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+ обязанности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профессия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профессию родителя, чтобы слушатель сразу понял, о какой работе идет речь. Это делает ответ понятным и помогает перейти к следующей части.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830092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добавьте место работы: hospital, school, office или shop. Такая деталь связывает профессию с реальной средой и делает фразу естественнее.
</a:t>
            </a:r>
            <a:endParaRPr lang="en-US" sz="1113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56300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скажите, что человек делает на работе. Глаголы помогают показать обязанности: помогает, учит, чинит, обслуживает. Так ответ становится точнее.
</a:t>
            </a:r>
            <a:endParaRPr lang="en-US" sz="1056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295919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ритм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можно добавить частоту действий: usually, often, sometimes. Это показывает, как выглядит обычный рабочий день, а не только одну ситуацию.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3800" y="4028831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в абзац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соединяет все элементы в один короткий абзац. Тогда ученик может уверенно представить родителя и объяснить его работу по-английски.
</a:t>
            </a:r>
            <a:endParaRPr lang="en-US" sz="10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это происходит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Usually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Usually подходит, когда действие повторяется почти каждый день или по привычному графику. Например: He usually works on weekdays. Это помогает показать регулярность без длинных объяснений.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Often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Often показывает частое, но не постоянное действие. Пример: She often helps people at work. Такое слово делает ответ живым и естественным, особенно в устной речи.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Sometimes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Sometimes используют, если действие происходит не всегда, а время от времени. Это удобно, когда у родителя меняются задания, смены или рабочие дни.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выражает отсутствие действия. В учебных ответах это слово встречается реже, но помогает точно показать, что человек что-то не делает на работе.
</a:t>
            </a:r>
            <a:endParaRPr lang="en-US" sz="10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Мини-упражнение на пары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пару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первый вопрос и найдите к нему короткий ответ. В паре важнее всего понять, что вопрос о профессии отличается от вопроса о месте работы.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отвечайте по образцу: What does your father do? — He is a driver. Так легче запомнить, что вопрос спрашивает именно о профессии.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месте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соедините вопрос о месте с правильной фразой: Where does he work? — He works in a hospital. Здесь важно не путать место и должность.
</a:t>
            </a:r>
            <a:endParaRPr lang="en-US" sz="1122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перенос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можно ли использовать тот же шаблон для mother, teacher и других слов. Если ответ звучит естественно, значит, модель усвоена правильно.
</a:t>
            </a:r>
            <a:endParaRPr lang="en-US" sz="11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мини-диалог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 простого вопроса о профессии. Это удобно для устного ответа, потому что ученик сразу опирается на знакомую модель и не теряется.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вопрос уточняет место работы. Такая реплика помогает показать, что профессия и место связаны, а ответ становится более полным и понятным.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вопрос спрашивает, что человек делает там каждый день. Он переводит разговор от названия профессии к реальным обязанностям родителя.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добавить короткий факт о помощи пациентам, клиентам или коллегам. Это делает диалог завершенным и похожим на настоящую беседу.
</a:t>
            </a:r>
            <a:endParaRPr lang="en-US" sz="10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вопросы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Поймите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прочитайте текст вслух и определите, о ком идет речь. Это помогает быстро найти главное: профессию, место работы, обязанности и время начала работы.
</a:t>
            </a:r>
            <a:endParaRPr lang="en-US" sz="1048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профессию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ответьте на первый вопрос: What is his job? В тексте сказано, что отец работает механиком, поэтому важно назвать именно профессию.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найдите место работы и действия. The workshop, bikes and cars подсказывают, где он работает и что именно чинит каждый день.
</a:t>
            </a:r>
            <a:endParaRPr lang="en-US" sz="1122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вопрос помогает проверить внимательное чтение. Если ученик может назвать bikes and cars, значит, он понял не только профессию, но и обязанности.
</a:t>
            </a:r>
            <a:endParaRPr lang="en-US" sz="10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для заполнения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помогает быстро собрать устный ответ из пяти опорных элементов. Ученик видит структуру и может говорить без долгих пауз.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удобно заполнять короткими словами и использовать для ответа без лишней подготовки.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короткого выступления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короткого устного ответа на основе карточки и шаблона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группах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один ученик задает вопрос по образцу, а второй отвечает по карточке. Такой формат помогает сразу использовать готовые фразы и не бояться ошибки.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пунктам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ученик слушает и проверяет важные элементы: he/she, is a/an и место работы. Это учит замечать структуру ответа, а не только смысл.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фразы минимум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время упражнения каждый участник использует минимум три опорные фразы. Это помогает закрепить лексику урока и быстрее перейти к самостоятельному выступлению.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ролей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одного круга роли меняются, чтобы каждый попробовал и вопрос, и ответ, и проверку. Так практика становится активной и равной для всех.
</a:t>
            </a:r>
            <a:endParaRPr lang="en-US" sz="12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опорных пунктов помогают быстро понять, готов ли ответ для устного выступления и ничего ли не пропущено.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шагов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урока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подскажут, что ответ уже можно уверенно произнести вслух.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 и мини-проект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ученики могут спросить о работе родителей, назвать профессию, место и обязанности, а затем связать все это в короткий связный ответ на английском.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2026-07-25T15:23:34Z</dcterms:created>
  <dcterms:modified xsi:type="dcterms:W3CDTF">2026-07-25T15:23:34Z</dcterms:modified>
</cp:coreProperties>
</file>