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жизни: ключевые понятия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главная единица жизни, разнообразная по форме и функциям.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клетки и её роль в биологии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клетку через микроскоп. Позже учёные доказали, что все живые организмы состоят из клеток, определяющих основные жизненные процессы.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живых организмах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существа, такие как амёба и бактерии, выполняют все жизненные функции в одной клетке, живя самостоятельно и адаптируясь к различным средам.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простейшие и бактерии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могут быть защитными, поддерживающими обмен веществ или транспортирующими вещества внутри организма, демонстрируя широкий спектр специализаций.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 клеток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организмах клетки дифференцируются: мышечные обеспечивают движение, нервные — передачу сигналов и реагирование на внешние раздражители.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 специализация клеток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клетки: ядро, цитоплазма, мембрана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информацию, контролирует процессы роста и деления клетки, управляя её жизнедеятельностью.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обмен веществ с внешней средой, защищает клетку и поддерживает её внутреннюю среду стабильной.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вязкая среда с органеллами, обеспечивающими энергию, синтез белков и другие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животных и растительных клеток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уникальные компоненты, отсутствующие в животных, что обеспечивает фотосинтез и структурную поддержку.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части клеток поддерживают жизнеспособность, а отличия отражают их разные функции и адаптации.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учебник для средней школы,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функции и строение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двух слоёв липидов с белками, которые обеспечивают её прочность и гибкость.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контролирует проникновение питательных веществ и вывод продуктов обмена, поддерживая гомеостаз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на мембране участвуют в передаче сигналов и реагируют на изменения в окружающей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распознаёт чужеродные агенты, помогая клетке защищаться от вредных воздействий.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 — центр управления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содержится ДНК, которая хранит генетическую информацию и управляет всеми процессами жизнедеятельности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также образуются рибосомы, необходимые для производства белков, важных для функций и роста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органоиды клетки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энергию, превращая пищевые вещества в АТФ, необходимый для жизненных процессов.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Расщепляют и утилизируют вещества, поддерживая чистоту и здоровье клетки.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и модифицирует молекулы, обеспечивая их доставку внутри клетки.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Упаковывает и распределяет вещества, готовя их к выведению из клетки или использованию.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белки, которые выполняют важные функции в организме и помогают клетке расти.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1781" y="1145300"/>
            <a:ext cx="506053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органоидов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ключевых органоидов и их примеры.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тесно взаимодействуют, обеспечивая жизнедеятельность и стабильность клетки.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9 класс»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роль хлоропластов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содержат хлорофилл, который улавливает световую энергию для синтеза сахаров, обеспечивая питание растениям и кислород атмосфере.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фабрики энергии растений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способствует поддержанию газового баланса Земли, выступая источником кислорода и снижая углекислый газ в атмосфере.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фотосинтеза на окружающую среду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активности клетки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клетке питательные вещества и энергию. Через мембрану поступают необходимые вещества, которые перерабатываются для поддержания жизненных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 является важной функцией, благодаря которой клетка избавляется от ненужных и вредных веществ, поддерживая внутреннее равновесие.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преобразования материалов в клетке включают расщепление и синтез молекул, что позволяет создавать новые клеточные структуры и восстанавливать повреждения.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основные этапы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учебная биология, раздел о клеточном цикле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процесс деления соматических клеток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копирование генетического материала, создавая идентичные ядра для дочерних клеток. Этот процесс важен для роста и регенерации тканей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митоза происходит разделение цитоплазмы (цитокинез), в результате чего образуются две отдельные клетки с равным набором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клетки: пример нейрона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содержит ядро и органоиды, отвечающие за жизнедеятельность клетки и поддержание её функций.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— длинный отросток, передающий электрические импульсы от тела нейрона к другим клеткам или органам.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— множество ответвлений, принимающих сигналы от других нейронов и передающих их к телу клетки.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нейрона заключается в быстром проведении и обработке информации, обеспечивая связь между мозгом и организмом.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удивительный микромир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повсюду: от почвы до кишечника человека. Они участвуют в переваривании пищи и производстве кислых продуктов, но некоторые вызывают болезни и требуют контроля.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повседневной жизни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микробы участвуют в разложении органических веществ и поддержании круговорота веществ в природе. Они являются важной частью пищевых цепей в водной среде.
</a:t>
            </a:r>
            <a:endParaRPr lang="en-US" sz="1161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 природе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одноклеточные организмы, свободно плавающие в пресной воде. Они питаются другими микробами и обеспечивают баланс экосистемы.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непредсказуемый обитатель водоёмов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формы и строения клетки к функциям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вогнутую форму, что облегчает прохождение через узкие кровеносные капилляры и эффективный перенос кислорода по организму.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удлинены и способны сокращаться, преобразуя химическую энергию в движение и обеспечивая работу различных органов.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крупные и приспособлены для хранения энергии в виде жира, обеспечивая организм запасом при недостатке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клеток в организмах разных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клеток отражает сложность и размер организма, от одиночной клетки до триллионов в многообразных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клеток сопровождает усложнение организма, обеспечивая специализированные функции и более высокую организацию тканей.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учебника биологии,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в ткани: виды и функции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поверхности тела и внутренних органов, обеспечивая защиту и регуляцию обмена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поддерживает органы и соединяет их между собой, создавая структурный каркас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способна к сокращению, обеспечивая движение тела и внутренних органов.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отвечает за передачу сигналов и координацию работы органов, обеспечивая взаимодействие разных систем организма.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клетки: значение микроскопии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микроскопа позволило впервые увидеть клетки и понять их строение. Световые микроскопы увеличивают объекты до тысячи раз, что раскрывает основные детали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обеспечивает чрезвычайно высокое разрешение — до миллиона раз, позволяя изучать мельчайшие структуры органоидов и процессы внутри клеток.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и ключ к пониманию биологии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представляет собой основу всех живых организмов. Осознание её структуры и функций помогает раскрыть секреты жизни, здоровья и развития биологических систем.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2026-05-09T21:22:14Z</dcterms:created>
  <dcterms:modified xsi:type="dcterms:W3CDTF">2026-05-09T21:22:14Z</dcterms:modified>
</cp:coreProperties>
</file>